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7" r:id="rId2"/>
    <p:sldId id="318" r:id="rId3"/>
    <p:sldId id="348" r:id="rId4"/>
    <p:sldId id="319" r:id="rId5"/>
    <p:sldId id="320" r:id="rId6"/>
    <p:sldId id="321" r:id="rId7"/>
    <p:sldId id="323" r:id="rId8"/>
    <p:sldId id="322" r:id="rId9"/>
    <p:sldId id="324" r:id="rId10"/>
    <p:sldId id="325" r:id="rId11"/>
    <p:sldId id="326" r:id="rId12"/>
    <p:sldId id="328" r:id="rId13"/>
    <p:sldId id="329" r:id="rId14"/>
    <p:sldId id="330" r:id="rId15"/>
    <p:sldId id="331" r:id="rId16"/>
    <p:sldId id="332" r:id="rId17"/>
    <p:sldId id="334" r:id="rId18"/>
    <p:sldId id="335" r:id="rId19"/>
    <p:sldId id="336" r:id="rId20"/>
    <p:sldId id="337" r:id="rId21"/>
    <p:sldId id="333" r:id="rId22"/>
    <p:sldId id="338" r:id="rId23"/>
    <p:sldId id="339" r:id="rId24"/>
    <p:sldId id="340" r:id="rId25"/>
    <p:sldId id="341" r:id="rId26"/>
    <p:sldId id="316" r:id="rId27"/>
    <p:sldId id="342" r:id="rId28"/>
    <p:sldId id="343" r:id="rId29"/>
    <p:sldId id="344" r:id="rId30"/>
    <p:sldId id="345" r:id="rId31"/>
    <p:sldId id="347" r:id="rId32"/>
    <p:sldId id="346" r:id="rId33"/>
    <p:sldId id="327" r:id="rId3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4C9"/>
    <a:srgbClr val="F0474C"/>
    <a:srgbClr val="634A74"/>
    <a:srgbClr val="ED2841"/>
    <a:srgbClr val="F8B449"/>
    <a:srgbClr val="FF0066"/>
    <a:srgbClr val="2E302F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50531-E1B1-423E-9D71-3B676B117ADF}" v="1" dt="2020-03-02T10:38:05.764"/>
    <p1510:client id="{ACB2B7B3-4B4C-4968-A8D5-3457D50B3CC2}" v="15" dt="2020-03-02T10:48:42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0042A-9A00-438E-9E5A-6BE33E5BA37B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CDF5-6009-4054-B07B-7349DAC61A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506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578E-E428-4697-8AF5-A39E1C4D751E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221E2-A002-42CF-87F5-E560FC392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18/03/2024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stf44@outlook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stf44@outlook.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09B102-8010-481D-BC64-1E5673FF0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579778" cy="1470025"/>
          </a:xfrm>
        </p:spPr>
        <p:txBody>
          <a:bodyPr>
            <a:normAutofit/>
          </a:bodyPr>
          <a:lstStyle/>
          <a:p>
            <a:pPr algn="l"/>
            <a:r>
              <a:rPr lang="fr-FR" sz="7200" dirty="0">
                <a:solidFill>
                  <a:srgbClr val="67C4C9"/>
                </a:solidFill>
                <a:latin typeface="Arial Rounded MT Bold" panose="020F0704030504030204" pitchFamily="34" charset="0"/>
              </a:rPr>
              <a:t>ISTF 44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CDC6099-34A4-4BBA-BB66-5D848D62C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41" y="3521413"/>
            <a:ext cx="3579778" cy="211738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Information et Soutien </a:t>
            </a:r>
          </a:p>
          <a:p>
            <a:pPr algn="l">
              <a:spcBef>
                <a:spcPts val="0"/>
              </a:spcBef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aux Tuteurs Familiaux </a:t>
            </a:r>
          </a:p>
          <a:p>
            <a:pPr algn="l">
              <a:spcBef>
                <a:spcPts val="0"/>
              </a:spcBef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Loire-Atlantique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77C8008-A5A7-4FD5-BA92-DA6823DBD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6" y="0"/>
            <a:ext cx="4463504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8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923635" y="2246804"/>
            <a:ext cx="3881829" cy="1525984"/>
            <a:chOff x="923635" y="4347983"/>
            <a:chExt cx="3881829" cy="152598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923635" y="4347983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Mandat de protection future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 rot="16200000">
              <a:off x="3892232" y="4541088"/>
              <a:ext cx="686692" cy="1139773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282118" y="836573"/>
            <a:ext cx="33949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0474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QUI PEUT ENVISAGER UN MANDAT DE PROTECTION FUTURE ?</a:t>
            </a:r>
          </a:p>
          <a:p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F0474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Toute personne majeure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sauf si elle est sous tutelle.</a:t>
            </a: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personne en curatelle peut rédiger un mandat de protection future avec l’assistance de son curateur.</a:t>
            </a:r>
          </a:p>
          <a:p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F0474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Les parents d’un enfant handicapé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ne faisant pas l’objet d’une mesure de curatelle ou tutelle, qui exercent l’autorité parentale sur leur enfant mineur ou assument la charge matériel et affective de leur enfant majeur.</a:t>
            </a:r>
          </a:p>
          <a:p>
            <a:pPr algn="just"/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5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923635" y="2237076"/>
            <a:ext cx="3881829" cy="1525984"/>
            <a:chOff x="923635" y="4347983"/>
            <a:chExt cx="3881829" cy="152598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923635" y="4347983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Mandat de protection future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 rot="16200000">
              <a:off x="3892232" y="4541088"/>
              <a:ext cx="686692" cy="1139773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282118" y="680925"/>
            <a:ext cx="3550597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0474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Sous seing privé</a:t>
            </a:r>
          </a:p>
          <a:p>
            <a:endParaRPr lang="fr-FR" sz="105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ea typeface="Arial" pitchFamily="2"/>
                <a:cs typeface="Arial" pitchFamily="2"/>
              </a:rPr>
              <a:t>Modèle CERFA ou contresigné par un avocat. Il peut être enregistré à la recette des impôts pour lui donner une date certaine.</a:t>
            </a:r>
          </a:p>
          <a:p>
            <a:pPr>
              <a:buClr>
                <a:srgbClr val="000000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rgbClr val="F0474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 mandat sous seing privé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0000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ne peut prévoir que les actes d’administration.</a:t>
            </a:r>
          </a:p>
          <a:p>
            <a:pPr lvl="0">
              <a:buClr>
                <a:srgbClr val="000000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dirty="0">
              <a:solidFill>
                <a:srgbClr val="000000"/>
              </a:solidFill>
              <a:latin typeface="Arial Rounded MT Bold" panose="020F0704030504030204" pitchFamily="34" charset="0"/>
              <a:ea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 dirty="0">
              <a:solidFill>
                <a:srgbClr val="000000"/>
              </a:solidFill>
              <a:latin typeface="Arial Rounded MT Bold" panose="020F0704030504030204" pitchFamily="34" charset="0"/>
              <a:ea typeface="Arial" pitchFamily="2"/>
              <a:cs typeface="Arial" pitchFamily="2"/>
            </a:endParaRPr>
          </a:p>
          <a:p>
            <a:pPr lvl="0">
              <a:buClr>
                <a:srgbClr val="000000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dirty="0">
                <a:solidFill>
                  <a:srgbClr val="F0474C"/>
                </a:solidFill>
                <a:latin typeface="Arial Rounded MT Bold" panose="020F0704030504030204" pitchFamily="34" charset="0"/>
                <a:ea typeface="Arial" pitchFamily="2"/>
                <a:cs typeface="Arial" pitchFamily="2"/>
              </a:rPr>
              <a:t>Notarié</a:t>
            </a:r>
          </a:p>
          <a:p>
            <a:pPr lvl="0">
              <a:buClr>
                <a:srgbClr val="000000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050" dirty="0">
              <a:solidFill>
                <a:srgbClr val="F0474C"/>
              </a:solidFill>
              <a:latin typeface="Arial Rounded MT Bold" panose="020F0704030504030204" pitchFamily="34" charset="0"/>
              <a:ea typeface="Arial" pitchFamily="2"/>
              <a:cs typeface="Arial" pitchFamily="2"/>
            </a:endParaRP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Les missions confiées au mandataire peuvent être </a:t>
            </a:r>
            <a:r>
              <a:rPr lang="fr-FR" dirty="0">
                <a:solidFill>
                  <a:srgbClr val="F0474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générales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ou </a:t>
            </a:r>
            <a:r>
              <a:rPr lang="fr-FR" dirty="0">
                <a:solidFill>
                  <a:srgbClr val="F0474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spéciales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et concerner tant la </a:t>
            </a:r>
            <a:r>
              <a:rPr lang="fr-FR" dirty="0">
                <a:solidFill>
                  <a:srgbClr val="F0474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protection de la personne que le patrimoine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2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AEF0A9E9-2DD9-45F1-910A-490A366E0051}"/>
              </a:ext>
            </a:extLst>
          </p:cNvPr>
          <p:cNvSpPr/>
          <p:nvPr/>
        </p:nvSpPr>
        <p:spPr>
          <a:xfrm>
            <a:off x="457200" y="291830"/>
            <a:ext cx="8229600" cy="110895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99E407C-7722-43A7-906B-6DA9F6DA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5838"/>
            <a:ext cx="8229600" cy="89494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Une mesure de protection : pourquoi ?</a:t>
            </a:r>
          </a:p>
          <a:p>
            <a:endParaRPr lang="fr-FR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F05D0AC5-E5EF-4963-BD2F-11C2206B5CA1}"/>
              </a:ext>
            </a:extLst>
          </p:cNvPr>
          <p:cNvSpPr/>
          <p:nvPr/>
        </p:nvSpPr>
        <p:spPr>
          <a:xfrm>
            <a:off x="4228654" y="1361871"/>
            <a:ext cx="686692" cy="1139773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9EAF4E-A91A-45A0-B88A-2EB8C73F6F54}"/>
              </a:ext>
            </a:extLst>
          </p:cNvPr>
          <p:cNvSpPr/>
          <p:nvPr/>
        </p:nvSpPr>
        <p:spPr>
          <a:xfrm>
            <a:off x="457200" y="2616740"/>
            <a:ext cx="83755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L’accompagnement ponctuel est insuffisant </a:t>
            </a:r>
          </a:p>
          <a:p>
            <a:pPr algn="ctr"/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et il n’a pas été rédigé de Mandat de Protection Future.</a:t>
            </a:r>
          </a:p>
          <a:p>
            <a:pPr algn="ctr"/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 POSSIBILITES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10DBDAF6-F8A0-4F8E-A251-9886BF42BC4E}"/>
              </a:ext>
            </a:extLst>
          </p:cNvPr>
          <p:cNvSpPr txBox="1">
            <a:spLocks/>
          </p:cNvSpPr>
          <p:nvPr/>
        </p:nvSpPr>
        <p:spPr>
          <a:xfrm>
            <a:off x="5017770" y="4777740"/>
            <a:ext cx="4045774" cy="922669"/>
          </a:xfrm>
          <a:prstGeom prst="rect">
            <a:avLst/>
          </a:prstGeom>
        </p:spPr>
        <p:txBody>
          <a:bodyPr vert="horz" lIns="91440" tIns="45720" rIns="91440" bIns="45720" numCol="1" spcCol="1584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Mesure de protection judiciaire 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xmlns="" id="{96D7E18E-0B0B-48E8-8FFE-4F7D3B2B48AA}"/>
              </a:ext>
            </a:extLst>
          </p:cNvPr>
          <p:cNvCxnSpPr/>
          <p:nvPr/>
        </p:nvCxnSpPr>
        <p:spPr>
          <a:xfrm rot="10800000" flipV="1">
            <a:off x="1863575" y="3914744"/>
            <a:ext cx="1634247" cy="515566"/>
          </a:xfrm>
          <a:prstGeom prst="bentConnector3">
            <a:avLst/>
          </a:prstGeom>
          <a:ln w="1047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xmlns="" id="{0A36A599-8EBB-482F-AEC4-A17C64946184}"/>
              </a:ext>
            </a:extLst>
          </p:cNvPr>
          <p:cNvCxnSpPr>
            <a:cxnSpLocks/>
          </p:cNvCxnSpPr>
          <p:nvPr/>
        </p:nvCxnSpPr>
        <p:spPr>
          <a:xfrm>
            <a:off x="5840489" y="3926174"/>
            <a:ext cx="1657591" cy="492707"/>
          </a:xfrm>
          <a:prstGeom prst="bentConnector3">
            <a:avLst/>
          </a:prstGeom>
          <a:ln w="1047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>
            <a:extLst>
              <a:ext uri="{FF2B5EF4-FFF2-40B4-BE49-F238E27FC236}">
                <a16:creationId xmlns:a16="http://schemas.microsoft.com/office/drawing/2014/main" xmlns="" id="{5AF07EBE-23E3-4D7D-B304-F2092A0F678E}"/>
              </a:ext>
            </a:extLst>
          </p:cNvPr>
          <p:cNvSpPr txBox="1">
            <a:spLocks/>
          </p:cNvSpPr>
          <p:nvPr/>
        </p:nvSpPr>
        <p:spPr>
          <a:xfrm>
            <a:off x="274766" y="4857750"/>
            <a:ext cx="3085654" cy="922669"/>
          </a:xfrm>
          <a:prstGeom prst="rect">
            <a:avLst/>
          </a:prstGeom>
        </p:spPr>
        <p:txBody>
          <a:bodyPr vert="horz" lIns="91440" tIns="45720" rIns="91440" bIns="45720" numCol="1" spcCol="1584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Habilitation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familiale</a:t>
            </a:r>
          </a:p>
        </p:txBody>
      </p:sp>
    </p:spTree>
    <p:extLst>
      <p:ext uri="{BB962C8B-B14F-4D97-AF65-F5344CB8AC3E}">
        <p14:creationId xmlns:p14="http://schemas.microsoft.com/office/powerpoint/2010/main" val="366752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AEF0A9E9-2DD9-45F1-910A-490A366E0051}"/>
              </a:ext>
            </a:extLst>
          </p:cNvPr>
          <p:cNvSpPr/>
          <p:nvPr/>
        </p:nvSpPr>
        <p:spPr>
          <a:xfrm>
            <a:off x="457200" y="291830"/>
            <a:ext cx="8229600" cy="110895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99E407C-7722-43A7-906B-6DA9F6DA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5838"/>
            <a:ext cx="8229600" cy="89494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Une mesure de protection : pour qui ?</a:t>
            </a:r>
          </a:p>
          <a:p>
            <a:endParaRPr lang="fr-FR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F05D0AC5-E5EF-4963-BD2F-11C2206B5CA1}"/>
              </a:ext>
            </a:extLst>
          </p:cNvPr>
          <p:cNvSpPr/>
          <p:nvPr/>
        </p:nvSpPr>
        <p:spPr>
          <a:xfrm>
            <a:off x="4228654" y="1361871"/>
            <a:ext cx="686692" cy="1139773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9EAF4E-A91A-45A0-B88A-2EB8C73F6F54}"/>
              </a:ext>
            </a:extLst>
          </p:cNvPr>
          <p:cNvSpPr/>
          <p:nvPr/>
        </p:nvSpPr>
        <p:spPr>
          <a:xfrm>
            <a:off x="1380931" y="2896656"/>
            <a:ext cx="6382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Altération des facultés mentales                               et/ou corporelles empêchant l’expression de la volonté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Certificat médical circonstancié</a:t>
            </a:r>
          </a:p>
        </p:txBody>
      </p:sp>
    </p:spTree>
    <p:extLst>
      <p:ext uri="{BB962C8B-B14F-4D97-AF65-F5344CB8AC3E}">
        <p14:creationId xmlns:p14="http://schemas.microsoft.com/office/powerpoint/2010/main" val="280991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2EDAB8DC-C983-466D-83EB-4008E14BA2E1}"/>
              </a:ext>
            </a:extLst>
          </p:cNvPr>
          <p:cNvSpPr/>
          <p:nvPr/>
        </p:nvSpPr>
        <p:spPr>
          <a:xfrm>
            <a:off x="2213242" y="4039436"/>
            <a:ext cx="686692" cy="1139773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67C4C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5E97534D-BC0B-41EC-AE9F-B3DBEF3E5205}"/>
              </a:ext>
            </a:extLst>
          </p:cNvPr>
          <p:cNvSpPr/>
          <p:nvPr/>
        </p:nvSpPr>
        <p:spPr>
          <a:xfrm>
            <a:off x="6598628" y="4095420"/>
            <a:ext cx="686692" cy="1139773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67C4C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836C3F-779B-4482-A957-B48CC9A0DDF0}"/>
              </a:ext>
            </a:extLst>
          </p:cNvPr>
          <p:cNvSpPr/>
          <p:nvPr/>
        </p:nvSpPr>
        <p:spPr>
          <a:xfrm>
            <a:off x="718457" y="1763486"/>
            <a:ext cx="3881535" cy="2901821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55BBF7F-1B7C-45AC-8AC4-C17EAD75E085}"/>
              </a:ext>
            </a:extLst>
          </p:cNvPr>
          <p:cNvSpPr/>
          <p:nvPr/>
        </p:nvSpPr>
        <p:spPr>
          <a:xfrm>
            <a:off x="5131838" y="1772818"/>
            <a:ext cx="3498980" cy="2901819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97F884-26E4-4573-8EBF-786805269581}"/>
              </a:ext>
            </a:extLst>
          </p:cNvPr>
          <p:cNvSpPr/>
          <p:nvPr/>
        </p:nvSpPr>
        <p:spPr>
          <a:xfrm>
            <a:off x="690465" y="1772816"/>
            <a:ext cx="3881535" cy="2901821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AEF0A9E9-2DD9-45F1-910A-490A366E0051}"/>
              </a:ext>
            </a:extLst>
          </p:cNvPr>
          <p:cNvSpPr/>
          <p:nvPr/>
        </p:nvSpPr>
        <p:spPr>
          <a:xfrm>
            <a:off x="457200" y="291830"/>
            <a:ext cx="8229600" cy="110895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99E407C-7722-43A7-906B-6DA9F6DA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5838"/>
            <a:ext cx="8229600" cy="89494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Qui peut demander une mesure ?</a:t>
            </a:r>
          </a:p>
          <a:p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10DBDAF6-F8A0-4F8E-A251-9886BF42BC4E}"/>
              </a:ext>
            </a:extLst>
          </p:cNvPr>
          <p:cNvSpPr txBox="1">
            <a:spLocks/>
          </p:cNvSpPr>
          <p:nvPr/>
        </p:nvSpPr>
        <p:spPr>
          <a:xfrm>
            <a:off x="5131838" y="5186800"/>
            <a:ext cx="3931706" cy="1407956"/>
          </a:xfrm>
          <a:prstGeom prst="rect">
            <a:avLst/>
          </a:prstGeom>
        </p:spPr>
        <p:txBody>
          <a:bodyPr vert="horz" lIns="91440" tIns="45720" rIns="91440" bIns="45720" numCol="1" spcCol="1584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Procureur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la République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xmlns="" id="{5AF07EBE-23E3-4D7D-B304-F2092A0F678E}"/>
              </a:ext>
            </a:extLst>
          </p:cNvPr>
          <p:cNvSpPr txBox="1">
            <a:spLocks/>
          </p:cNvSpPr>
          <p:nvPr/>
        </p:nvSpPr>
        <p:spPr>
          <a:xfrm>
            <a:off x="785870" y="5248001"/>
            <a:ext cx="3814121" cy="389832"/>
          </a:xfrm>
          <a:prstGeom prst="rect">
            <a:avLst/>
          </a:prstGeom>
        </p:spPr>
        <p:txBody>
          <a:bodyPr vert="horz" lIns="91440" tIns="45720" rIns="91440" bIns="45720" numCol="1" spcCol="1584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Juge du contentieux de la protection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651911-08FB-427A-860B-7AF6F732EA39}"/>
              </a:ext>
            </a:extLst>
          </p:cNvPr>
          <p:cNvSpPr/>
          <p:nvPr/>
        </p:nvSpPr>
        <p:spPr>
          <a:xfrm>
            <a:off x="5561044" y="2295331"/>
            <a:ext cx="33590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Professionnels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Bénévoles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9EAF4E-A91A-45A0-B88A-2EB8C73F6F54}"/>
              </a:ext>
            </a:extLst>
          </p:cNvPr>
          <p:cNvSpPr/>
          <p:nvPr/>
        </p:nvSpPr>
        <p:spPr>
          <a:xfrm>
            <a:off x="785871" y="1931052"/>
            <a:ext cx="34989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Les ascendants, descendants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Les frères et sœurs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 conjoint, concubin, partenaire d’un PACS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Les neveu, nièce, belle fille, beau-frère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 majeur à protéger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Personne entretenant des liens étroits et stables avec la personne à protéger</a:t>
            </a:r>
          </a:p>
          <a:p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AEF0A9E9-2DD9-45F1-910A-490A366E0051}"/>
              </a:ext>
            </a:extLst>
          </p:cNvPr>
          <p:cNvSpPr/>
          <p:nvPr/>
        </p:nvSpPr>
        <p:spPr>
          <a:xfrm>
            <a:off x="457200" y="291830"/>
            <a:ext cx="8229600" cy="110895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99E407C-7722-43A7-906B-6DA9F6DA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5838"/>
            <a:ext cx="8229600" cy="89494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Comment faire une demande ?</a:t>
            </a:r>
          </a:p>
          <a:p>
            <a:endParaRPr lang="fr-FR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F05D0AC5-E5EF-4963-BD2F-11C2206B5CA1}"/>
              </a:ext>
            </a:extLst>
          </p:cNvPr>
          <p:cNvSpPr/>
          <p:nvPr/>
        </p:nvSpPr>
        <p:spPr>
          <a:xfrm>
            <a:off x="4228654" y="1361871"/>
            <a:ext cx="686692" cy="1139773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9EAF4E-A91A-45A0-B88A-2EB8C73F6F54}"/>
              </a:ext>
            </a:extLst>
          </p:cNvPr>
          <p:cNvSpPr/>
          <p:nvPr/>
        </p:nvSpPr>
        <p:spPr>
          <a:xfrm>
            <a:off x="1698170" y="2799184"/>
            <a:ext cx="65127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Requête en vue d’une protection juridique d’un majeur (habilitation familiale ou protection judiciaire)             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Cerfa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n° : 15891*03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Certificat médical d’un médecin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Copie des pièces d’état civil de la personne à protéger et de la personne désirant exercer la mesure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Pour l’habilitation, attestation des membres de la famille acceptant la mise en place de la mesure</a:t>
            </a:r>
          </a:p>
        </p:txBody>
      </p:sp>
    </p:spTree>
    <p:extLst>
      <p:ext uri="{BB962C8B-B14F-4D97-AF65-F5344CB8AC3E}">
        <p14:creationId xmlns:p14="http://schemas.microsoft.com/office/powerpoint/2010/main" val="334950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8935CF-08F5-4BD0-BCBB-6F16A573770D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6" y="203866"/>
            <a:ext cx="4348264" cy="1393170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 va faire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 juge 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9EDAFDC-22A4-432F-9028-CA649888DB52}"/>
              </a:ext>
            </a:extLst>
          </p:cNvPr>
          <p:cNvSpPr/>
          <p:nvPr/>
        </p:nvSpPr>
        <p:spPr>
          <a:xfrm>
            <a:off x="5136242" y="1125481"/>
            <a:ext cx="3588635" cy="5409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que la demande est complète et justifiée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 la mesure est nécessaire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les intéressés 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une décision proportionnée aux besoins du majeur à protéger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personne la plus appropriée pour exercer        la mesure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5C29298B-496C-4BDB-872D-B1A56CB03EDA}"/>
              </a:ext>
            </a:extLst>
          </p:cNvPr>
          <p:cNvSpPr/>
          <p:nvPr/>
        </p:nvSpPr>
        <p:spPr>
          <a:xfrm>
            <a:off x="3254218" y="1125481"/>
            <a:ext cx="1735295" cy="429514"/>
          </a:xfrm>
          <a:prstGeom prst="roundRect">
            <a:avLst/>
          </a:prstGeom>
          <a:solidFill>
            <a:srgbClr val="F8B4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8471917A-1544-4C67-AEF9-F1D7718728E2}"/>
              </a:ext>
            </a:extLst>
          </p:cNvPr>
          <p:cNvSpPr/>
          <p:nvPr/>
        </p:nvSpPr>
        <p:spPr>
          <a:xfrm>
            <a:off x="3254218" y="2185649"/>
            <a:ext cx="1735295" cy="429514"/>
          </a:xfrm>
          <a:prstGeom prst="roundRect">
            <a:avLst/>
          </a:prstGeom>
          <a:solidFill>
            <a:srgbClr val="F047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0CB3201A-9D9B-4665-8EBC-4740F59DBB30}"/>
              </a:ext>
            </a:extLst>
          </p:cNvPr>
          <p:cNvSpPr/>
          <p:nvPr/>
        </p:nvSpPr>
        <p:spPr>
          <a:xfrm>
            <a:off x="3254218" y="3082222"/>
            <a:ext cx="1735295" cy="429514"/>
          </a:xfrm>
          <a:prstGeom prst="roundRect">
            <a:avLst/>
          </a:prstGeom>
          <a:solidFill>
            <a:srgbClr val="F8B4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2497F8FB-EA8C-412E-A0CC-FA91E5630697}"/>
              </a:ext>
            </a:extLst>
          </p:cNvPr>
          <p:cNvSpPr/>
          <p:nvPr/>
        </p:nvSpPr>
        <p:spPr>
          <a:xfrm>
            <a:off x="3254218" y="4070006"/>
            <a:ext cx="1735295" cy="429514"/>
          </a:xfrm>
          <a:prstGeom prst="roundRect">
            <a:avLst/>
          </a:prstGeom>
          <a:solidFill>
            <a:srgbClr val="F047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8DD70AD2-6181-493F-AC72-3A5216379E7F}"/>
              </a:ext>
            </a:extLst>
          </p:cNvPr>
          <p:cNvSpPr/>
          <p:nvPr/>
        </p:nvSpPr>
        <p:spPr>
          <a:xfrm>
            <a:off x="3254218" y="5693616"/>
            <a:ext cx="1735295" cy="429514"/>
          </a:xfrm>
          <a:prstGeom prst="roundRect">
            <a:avLst/>
          </a:prstGeom>
          <a:solidFill>
            <a:srgbClr val="F8B4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D9B16165-8739-463D-BB4B-955604255030}"/>
              </a:ext>
            </a:extLst>
          </p:cNvPr>
          <p:cNvSpPr/>
          <p:nvPr/>
        </p:nvSpPr>
        <p:spPr>
          <a:xfrm>
            <a:off x="3234801" y="972053"/>
            <a:ext cx="1794400" cy="784828"/>
          </a:xfrm>
          <a:custGeom>
            <a:avLst/>
            <a:gdLst>
              <a:gd name="connsiteX0" fmla="*/ 0 w 2746771"/>
              <a:gd name="connsiteY0" fmla="*/ 152598 h 1525984"/>
              <a:gd name="connsiteX1" fmla="*/ 152598 w 2746771"/>
              <a:gd name="connsiteY1" fmla="*/ 0 h 1525984"/>
              <a:gd name="connsiteX2" fmla="*/ 2594173 w 2746771"/>
              <a:gd name="connsiteY2" fmla="*/ 0 h 1525984"/>
              <a:gd name="connsiteX3" fmla="*/ 2746771 w 2746771"/>
              <a:gd name="connsiteY3" fmla="*/ 152598 h 1525984"/>
              <a:gd name="connsiteX4" fmla="*/ 2746771 w 2746771"/>
              <a:gd name="connsiteY4" fmla="*/ 1373386 h 1525984"/>
              <a:gd name="connsiteX5" fmla="*/ 2594173 w 2746771"/>
              <a:gd name="connsiteY5" fmla="*/ 1525984 h 1525984"/>
              <a:gd name="connsiteX6" fmla="*/ 152598 w 2746771"/>
              <a:gd name="connsiteY6" fmla="*/ 1525984 h 1525984"/>
              <a:gd name="connsiteX7" fmla="*/ 0 w 2746771"/>
              <a:gd name="connsiteY7" fmla="*/ 1373386 h 1525984"/>
              <a:gd name="connsiteX8" fmla="*/ 0 w 2746771"/>
              <a:gd name="connsiteY8" fmla="*/ 152598 h 15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771" h="1525984">
                <a:moveTo>
                  <a:pt x="0" y="152598"/>
                </a:moveTo>
                <a:cubicBezTo>
                  <a:pt x="0" y="68320"/>
                  <a:pt x="68320" y="0"/>
                  <a:pt x="152598" y="0"/>
                </a:cubicBezTo>
                <a:lnTo>
                  <a:pt x="2594173" y="0"/>
                </a:lnTo>
                <a:cubicBezTo>
                  <a:pt x="2678451" y="0"/>
                  <a:pt x="2746771" y="68320"/>
                  <a:pt x="2746771" y="152598"/>
                </a:cubicBezTo>
                <a:lnTo>
                  <a:pt x="2746771" y="1373386"/>
                </a:lnTo>
                <a:cubicBezTo>
                  <a:pt x="2746771" y="1457664"/>
                  <a:pt x="2678451" y="1525984"/>
                  <a:pt x="2594173" y="1525984"/>
                </a:cubicBezTo>
                <a:lnTo>
                  <a:pt x="152598" y="1525984"/>
                </a:lnTo>
                <a:cubicBezTo>
                  <a:pt x="68320" y="1525984"/>
                  <a:pt x="0" y="1457664"/>
                  <a:pt x="0" y="1373386"/>
                </a:cubicBezTo>
                <a:lnTo>
                  <a:pt x="0" y="1525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375" tIns="151375" rIns="151375" bIns="15137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kern="1200" dirty="0">
                <a:latin typeface="Arial Rounded MT Bold" panose="020F0704030504030204" pitchFamily="34" charset="0"/>
              </a:rPr>
              <a:t>Vérifier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9CDD738D-BE2C-4E06-9A9C-A346AAF1DAE7}"/>
              </a:ext>
            </a:extLst>
          </p:cNvPr>
          <p:cNvSpPr/>
          <p:nvPr/>
        </p:nvSpPr>
        <p:spPr>
          <a:xfrm>
            <a:off x="3234801" y="2010751"/>
            <a:ext cx="1794400" cy="784828"/>
          </a:xfrm>
          <a:custGeom>
            <a:avLst/>
            <a:gdLst>
              <a:gd name="connsiteX0" fmla="*/ 0 w 2746771"/>
              <a:gd name="connsiteY0" fmla="*/ 152598 h 1525984"/>
              <a:gd name="connsiteX1" fmla="*/ 152598 w 2746771"/>
              <a:gd name="connsiteY1" fmla="*/ 0 h 1525984"/>
              <a:gd name="connsiteX2" fmla="*/ 2594173 w 2746771"/>
              <a:gd name="connsiteY2" fmla="*/ 0 h 1525984"/>
              <a:gd name="connsiteX3" fmla="*/ 2746771 w 2746771"/>
              <a:gd name="connsiteY3" fmla="*/ 152598 h 1525984"/>
              <a:gd name="connsiteX4" fmla="*/ 2746771 w 2746771"/>
              <a:gd name="connsiteY4" fmla="*/ 1373386 h 1525984"/>
              <a:gd name="connsiteX5" fmla="*/ 2594173 w 2746771"/>
              <a:gd name="connsiteY5" fmla="*/ 1525984 h 1525984"/>
              <a:gd name="connsiteX6" fmla="*/ 152598 w 2746771"/>
              <a:gd name="connsiteY6" fmla="*/ 1525984 h 1525984"/>
              <a:gd name="connsiteX7" fmla="*/ 0 w 2746771"/>
              <a:gd name="connsiteY7" fmla="*/ 1373386 h 1525984"/>
              <a:gd name="connsiteX8" fmla="*/ 0 w 2746771"/>
              <a:gd name="connsiteY8" fmla="*/ 152598 h 15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771" h="1525984">
                <a:moveTo>
                  <a:pt x="0" y="152598"/>
                </a:moveTo>
                <a:cubicBezTo>
                  <a:pt x="0" y="68320"/>
                  <a:pt x="68320" y="0"/>
                  <a:pt x="152598" y="0"/>
                </a:cubicBezTo>
                <a:lnTo>
                  <a:pt x="2594173" y="0"/>
                </a:lnTo>
                <a:cubicBezTo>
                  <a:pt x="2678451" y="0"/>
                  <a:pt x="2746771" y="68320"/>
                  <a:pt x="2746771" y="152598"/>
                </a:cubicBezTo>
                <a:lnTo>
                  <a:pt x="2746771" y="1373386"/>
                </a:lnTo>
                <a:cubicBezTo>
                  <a:pt x="2746771" y="1457664"/>
                  <a:pt x="2678451" y="1525984"/>
                  <a:pt x="2594173" y="1525984"/>
                </a:cubicBezTo>
                <a:lnTo>
                  <a:pt x="152598" y="1525984"/>
                </a:lnTo>
                <a:cubicBezTo>
                  <a:pt x="68320" y="1525984"/>
                  <a:pt x="0" y="1457664"/>
                  <a:pt x="0" y="1373386"/>
                </a:cubicBezTo>
                <a:lnTo>
                  <a:pt x="0" y="1525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375" tIns="151375" rIns="151375" bIns="15137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kern="1200" dirty="0">
                <a:latin typeface="Arial Rounded MT Bold" panose="020F0704030504030204" pitchFamily="34" charset="0"/>
              </a:rPr>
              <a:t>Examiner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5D30D9F-5E7F-44D7-9ADD-B8CFB95275E7}"/>
              </a:ext>
            </a:extLst>
          </p:cNvPr>
          <p:cNvSpPr/>
          <p:nvPr/>
        </p:nvSpPr>
        <p:spPr>
          <a:xfrm>
            <a:off x="3234803" y="2917587"/>
            <a:ext cx="1794400" cy="784828"/>
          </a:xfrm>
          <a:custGeom>
            <a:avLst/>
            <a:gdLst>
              <a:gd name="connsiteX0" fmla="*/ 0 w 2746771"/>
              <a:gd name="connsiteY0" fmla="*/ 152598 h 1525984"/>
              <a:gd name="connsiteX1" fmla="*/ 152598 w 2746771"/>
              <a:gd name="connsiteY1" fmla="*/ 0 h 1525984"/>
              <a:gd name="connsiteX2" fmla="*/ 2594173 w 2746771"/>
              <a:gd name="connsiteY2" fmla="*/ 0 h 1525984"/>
              <a:gd name="connsiteX3" fmla="*/ 2746771 w 2746771"/>
              <a:gd name="connsiteY3" fmla="*/ 152598 h 1525984"/>
              <a:gd name="connsiteX4" fmla="*/ 2746771 w 2746771"/>
              <a:gd name="connsiteY4" fmla="*/ 1373386 h 1525984"/>
              <a:gd name="connsiteX5" fmla="*/ 2594173 w 2746771"/>
              <a:gd name="connsiteY5" fmla="*/ 1525984 h 1525984"/>
              <a:gd name="connsiteX6" fmla="*/ 152598 w 2746771"/>
              <a:gd name="connsiteY6" fmla="*/ 1525984 h 1525984"/>
              <a:gd name="connsiteX7" fmla="*/ 0 w 2746771"/>
              <a:gd name="connsiteY7" fmla="*/ 1373386 h 1525984"/>
              <a:gd name="connsiteX8" fmla="*/ 0 w 2746771"/>
              <a:gd name="connsiteY8" fmla="*/ 152598 h 15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771" h="1525984">
                <a:moveTo>
                  <a:pt x="0" y="152598"/>
                </a:moveTo>
                <a:cubicBezTo>
                  <a:pt x="0" y="68320"/>
                  <a:pt x="68320" y="0"/>
                  <a:pt x="152598" y="0"/>
                </a:cubicBezTo>
                <a:lnTo>
                  <a:pt x="2594173" y="0"/>
                </a:lnTo>
                <a:cubicBezTo>
                  <a:pt x="2678451" y="0"/>
                  <a:pt x="2746771" y="68320"/>
                  <a:pt x="2746771" y="152598"/>
                </a:cubicBezTo>
                <a:lnTo>
                  <a:pt x="2746771" y="1373386"/>
                </a:lnTo>
                <a:cubicBezTo>
                  <a:pt x="2746771" y="1457664"/>
                  <a:pt x="2678451" y="1525984"/>
                  <a:pt x="2594173" y="1525984"/>
                </a:cubicBezTo>
                <a:lnTo>
                  <a:pt x="152598" y="1525984"/>
                </a:lnTo>
                <a:cubicBezTo>
                  <a:pt x="68320" y="1525984"/>
                  <a:pt x="0" y="1457664"/>
                  <a:pt x="0" y="1373386"/>
                </a:cubicBezTo>
                <a:lnTo>
                  <a:pt x="0" y="1525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375" tIns="151375" rIns="151375" bIns="15137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kern="1200" dirty="0">
                <a:latin typeface="Arial Rounded MT Bold" panose="020F0704030504030204" pitchFamily="34" charset="0"/>
              </a:rPr>
              <a:t>Auditionner</a:t>
            </a: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xmlns="" id="{09F5DF84-FC0E-4B38-867B-71ED78CE059E}"/>
              </a:ext>
            </a:extLst>
          </p:cNvPr>
          <p:cNvSpPr/>
          <p:nvPr/>
        </p:nvSpPr>
        <p:spPr>
          <a:xfrm>
            <a:off x="3205620" y="3890353"/>
            <a:ext cx="1794400" cy="784828"/>
          </a:xfrm>
          <a:custGeom>
            <a:avLst/>
            <a:gdLst>
              <a:gd name="connsiteX0" fmla="*/ 0 w 2746771"/>
              <a:gd name="connsiteY0" fmla="*/ 152598 h 1525984"/>
              <a:gd name="connsiteX1" fmla="*/ 152598 w 2746771"/>
              <a:gd name="connsiteY1" fmla="*/ 0 h 1525984"/>
              <a:gd name="connsiteX2" fmla="*/ 2594173 w 2746771"/>
              <a:gd name="connsiteY2" fmla="*/ 0 h 1525984"/>
              <a:gd name="connsiteX3" fmla="*/ 2746771 w 2746771"/>
              <a:gd name="connsiteY3" fmla="*/ 152598 h 1525984"/>
              <a:gd name="connsiteX4" fmla="*/ 2746771 w 2746771"/>
              <a:gd name="connsiteY4" fmla="*/ 1373386 h 1525984"/>
              <a:gd name="connsiteX5" fmla="*/ 2594173 w 2746771"/>
              <a:gd name="connsiteY5" fmla="*/ 1525984 h 1525984"/>
              <a:gd name="connsiteX6" fmla="*/ 152598 w 2746771"/>
              <a:gd name="connsiteY6" fmla="*/ 1525984 h 1525984"/>
              <a:gd name="connsiteX7" fmla="*/ 0 w 2746771"/>
              <a:gd name="connsiteY7" fmla="*/ 1373386 h 1525984"/>
              <a:gd name="connsiteX8" fmla="*/ 0 w 2746771"/>
              <a:gd name="connsiteY8" fmla="*/ 152598 h 15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771" h="1525984">
                <a:moveTo>
                  <a:pt x="0" y="152598"/>
                </a:moveTo>
                <a:cubicBezTo>
                  <a:pt x="0" y="68320"/>
                  <a:pt x="68320" y="0"/>
                  <a:pt x="152598" y="0"/>
                </a:cubicBezTo>
                <a:lnTo>
                  <a:pt x="2594173" y="0"/>
                </a:lnTo>
                <a:cubicBezTo>
                  <a:pt x="2678451" y="0"/>
                  <a:pt x="2746771" y="68320"/>
                  <a:pt x="2746771" y="152598"/>
                </a:cubicBezTo>
                <a:lnTo>
                  <a:pt x="2746771" y="1373386"/>
                </a:lnTo>
                <a:cubicBezTo>
                  <a:pt x="2746771" y="1457664"/>
                  <a:pt x="2678451" y="1525984"/>
                  <a:pt x="2594173" y="1525984"/>
                </a:cubicBezTo>
                <a:lnTo>
                  <a:pt x="152598" y="1525984"/>
                </a:lnTo>
                <a:cubicBezTo>
                  <a:pt x="68320" y="1525984"/>
                  <a:pt x="0" y="1457664"/>
                  <a:pt x="0" y="1373386"/>
                </a:cubicBezTo>
                <a:lnTo>
                  <a:pt x="0" y="1525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375" tIns="151375" rIns="151375" bIns="15137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kern="1200" dirty="0">
                <a:latin typeface="Arial Rounded MT Bold" panose="020F0704030504030204" pitchFamily="34" charset="0"/>
              </a:rPr>
              <a:t>Prendre</a:t>
            </a: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xmlns="" id="{16B51E42-E193-411A-8027-AF875D4CFE9B}"/>
              </a:ext>
            </a:extLst>
          </p:cNvPr>
          <p:cNvSpPr/>
          <p:nvPr/>
        </p:nvSpPr>
        <p:spPr>
          <a:xfrm>
            <a:off x="3244531" y="5524599"/>
            <a:ext cx="1794400" cy="784828"/>
          </a:xfrm>
          <a:custGeom>
            <a:avLst/>
            <a:gdLst>
              <a:gd name="connsiteX0" fmla="*/ 0 w 2746771"/>
              <a:gd name="connsiteY0" fmla="*/ 152598 h 1525984"/>
              <a:gd name="connsiteX1" fmla="*/ 152598 w 2746771"/>
              <a:gd name="connsiteY1" fmla="*/ 0 h 1525984"/>
              <a:gd name="connsiteX2" fmla="*/ 2594173 w 2746771"/>
              <a:gd name="connsiteY2" fmla="*/ 0 h 1525984"/>
              <a:gd name="connsiteX3" fmla="*/ 2746771 w 2746771"/>
              <a:gd name="connsiteY3" fmla="*/ 152598 h 1525984"/>
              <a:gd name="connsiteX4" fmla="*/ 2746771 w 2746771"/>
              <a:gd name="connsiteY4" fmla="*/ 1373386 h 1525984"/>
              <a:gd name="connsiteX5" fmla="*/ 2594173 w 2746771"/>
              <a:gd name="connsiteY5" fmla="*/ 1525984 h 1525984"/>
              <a:gd name="connsiteX6" fmla="*/ 152598 w 2746771"/>
              <a:gd name="connsiteY6" fmla="*/ 1525984 h 1525984"/>
              <a:gd name="connsiteX7" fmla="*/ 0 w 2746771"/>
              <a:gd name="connsiteY7" fmla="*/ 1373386 h 1525984"/>
              <a:gd name="connsiteX8" fmla="*/ 0 w 2746771"/>
              <a:gd name="connsiteY8" fmla="*/ 152598 h 15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771" h="1525984">
                <a:moveTo>
                  <a:pt x="0" y="152598"/>
                </a:moveTo>
                <a:cubicBezTo>
                  <a:pt x="0" y="68320"/>
                  <a:pt x="68320" y="0"/>
                  <a:pt x="152598" y="0"/>
                </a:cubicBezTo>
                <a:lnTo>
                  <a:pt x="2594173" y="0"/>
                </a:lnTo>
                <a:cubicBezTo>
                  <a:pt x="2678451" y="0"/>
                  <a:pt x="2746771" y="68320"/>
                  <a:pt x="2746771" y="152598"/>
                </a:cubicBezTo>
                <a:lnTo>
                  <a:pt x="2746771" y="1373386"/>
                </a:lnTo>
                <a:cubicBezTo>
                  <a:pt x="2746771" y="1457664"/>
                  <a:pt x="2678451" y="1525984"/>
                  <a:pt x="2594173" y="1525984"/>
                </a:cubicBezTo>
                <a:lnTo>
                  <a:pt x="152598" y="1525984"/>
                </a:lnTo>
                <a:cubicBezTo>
                  <a:pt x="68320" y="1525984"/>
                  <a:pt x="0" y="1457664"/>
                  <a:pt x="0" y="1373386"/>
                </a:cubicBezTo>
                <a:lnTo>
                  <a:pt x="0" y="1525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375" tIns="151375" rIns="151375" bIns="15137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kern="1200" dirty="0">
                <a:latin typeface="Arial Rounded MT Bold" panose="020F0704030504030204" pitchFamily="34" charset="0"/>
              </a:rPr>
              <a:t>Désigner</a:t>
            </a:r>
          </a:p>
        </p:txBody>
      </p:sp>
    </p:spTree>
    <p:extLst>
      <p:ext uri="{BB962C8B-B14F-4D97-AF65-F5344CB8AC3E}">
        <p14:creationId xmlns:p14="http://schemas.microsoft.com/office/powerpoint/2010/main" val="348741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2EDAB8DC-C983-466D-83EB-4008E14BA2E1}"/>
              </a:ext>
            </a:extLst>
          </p:cNvPr>
          <p:cNvSpPr/>
          <p:nvPr/>
        </p:nvSpPr>
        <p:spPr>
          <a:xfrm>
            <a:off x="2213242" y="2607660"/>
            <a:ext cx="686692" cy="1139773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67C4C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5E97534D-BC0B-41EC-AE9F-B3DBEF3E5205}"/>
              </a:ext>
            </a:extLst>
          </p:cNvPr>
          <p:cNvSpPr/>
          <p:nvPr/>
        </p:nvSpPr>
        <p:spPr>
          <a:xfrm>
            <a:off x="6598628" y="2607660"/>
            <a:ext cx="686692" cy="1139773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67C4C9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836C3F-779B-4482-A957-B48CC9A0DDF0}"/>
              </a:ext>
            </a:extLst>
          </p:cNvPr>
          <p:cNvSpPr/>
          <p:nvPr/>
        </p:nvSpPr>
        <p:spPr>
          <a:xfrm>
            <a:off x="690465" y="1763487"/>
            <a:ext cx="3909527" cy="1518194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55BBF7F-1B7C-45AC-8AC4-C17EAD75E085}"/>
              </a:ext>
            </a:extLst>
          </p:cNvPr>
          <p:cNvSpPr/>
          <p:nvPr/>
        </p:nvSpPr>
        <p:spPr>
          <a:xfrm>
            <a:off x="5131838" y="1772819"/>
            <a:ext cx="3498980" cy="1508862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97F884-26E4-4573-8EBF-786805269581}"/>
              </a:ext>
            </a:extLst>
          </p:cNvPr>
          <p:cNvSpPr/>
          <p:nvPr/>
        </p:nvSpPr>
        <p:spPr>
          <a:xfrm>
            <a:off x="690465" y="1772817"/>
            <a:ext cx="3881535" cy="655424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AEF0A9E9-2DD9-45F1-910A-490A366E0051}"/>
              </a:ext>
            </a:extLst>
          </p:cNvPr>
          <p:cNvSpPr/>
          <p:nvPr/>
        </p:nvSpPr>
        <p:spPr>
          <a:xfrm>
            <a:off x="457200" y="291830"/>
            <a:ext cx="8229600" cy="110895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99E407C-7722-43A7-906B-6DA9F6DA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5838"/>
            <a:ext cx="8229600" cy="89494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A qui va être confié une mesure ?</a:t>
            </a:r>
          </a:p>
          <a:p>
            <a:endParaRPr lang="fr-FR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10DBDAF6-F8A0-4F8E-A251-9886BF42BC4E}"/>
              </a:ext>
            </a:extLst>
          </p:cNvPr>
          <p:cNvSpPr txBox="1">
            <a:spLocks/>
          </p:cNvSpPr>
          <p:nvPr/>
        </p:nvSpPr>
        <p:spPr>
          <a:xfrm>
            <a:off x="5131838" y="3926852"/>
            <a:ext cx="3554962" cy="1710981"/>
          </a:xfrm>
          <a:prstGeom prst="rect">
            <a:avLst/>
          </a:prstGeom>
        </p:spPr>
        <p:txBody>
          <a:bodyPr vert="horz" lIns="91440" tIns="45720" rIns="91440" bIns="45720" numCol="1" spcCol="1584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Personne choisie par le majeur à protéger</a:t>
            </a:r>
          </a:p>
          <a:p>
            <a:pPr marL="285750" indent="-285750"/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Priorité familiale</a:t>
            </a:r>
          </a:p>
          <a:p>
            <a:pPr marL="285750" indent="-285750"/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Professionnel : Mandataire Judiciaire à la Protection des Majeurs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xmlns="" id="{5AF07EBE-23E3-4D7D-B304-F2092A0F678E}"/>
              </a:ext>
            </a:extLst>
          </p:cNvPr>
          <p:cNvSpPr txBox="1">
            <a:spLocks/>
          </p:cNvSpPr>
          <p:nvPr/>
        </p:nvSpPr>
        <p:spPr>
          <a:xfrm>
            <a:off x="785870" y="3926852"/>
            <a:ext cx="3814121" cy="1710981"/>
          </a:xfrm>
          <a:prstGeom prst="rect">
            <a:avLst/>
          </a:prstGeom>
        </p:spPr>
        <p:txBody>
          <a:bodyPr vert="horz" lIns="91440" tIns="45720" rIns="91440" bIns="45720" numCol="1" spcCol="1584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Ascendant, descendant</a:t>
            </a:r>
          </a:p>
          <a:p>
            <a:pPr marL="285750" indent="-285750"/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Frère, sœur</a:t>
            </a:r>
          </a:p>
          <a:p>
            <a:pPr marL="285750" indent="-285750"/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Epoux, partenaire de PACS, concubin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651911-08FB-427A-860B-7AF6F732EA39}"/>
              </a:ext>
            </a:extLst>
          </p:cNvPr>
          <p:cNvSpPr/>
          <p:nvPr/>
        </p:nvSpPr>
        <p:spPr>
          <a:xfrm>
            <a:off x="5131838" y="1977218"/>
            <a:ext cx="3498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MESURES DE PROTECTION JUDICIAIRE</a:t>
            </a:r>
          </a:p>
          <a:p>
            <a:pPr algn="ctr"/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Sauvegarde de justice, curatelle, tutelle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9EAF4E-A91A-45A0-B88A-2EB8C73F6F54}"/>
              </a:ext>
            </a:extLst>
          </p:cNvPr>
          <p:cNvSpPr/>
          <p:nvPr/>
        </p:nvSpPr>
        <p:spPr>
          <a:xfrm>
            <a:off x="785871" y="1931052"/>
            <a:ext cx="349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HABILITATION FAMILIALE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7CB75C-84AD-4FA2-9B63-FA91633C6155}"/>
              </a:ext>
            </a:extLst>
          </p:cNvPr>
          <p:cNvSpPr/>
          <p:nvPr/>
        </p:nvSpPr>
        <p:spPr>
          <a:xfrm>
            <a:off x="1115616" y="5771556"/>
            <a:ext cx="7056784" cy="76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0474C"/>
                </a:solidFill>
                <a:latin typeface="Arial Rounded MT Bold" panose="020F0704030504030204" pitchFamily="34" charset="0"/>
              </a:rPr>
              <a:t>Possibilité de désigner plusieurs personnes</a:t>
            </a:r>
          </a:p>
        </p:txBody>
      </p:sp>
    </p:spTree>
    <p:extLst>
      <p:ext uri="{BB962C8B-B14F-4D97-AF65-F5344CB8AC3E}">
        <p14:creationId xmlns:p14="http://schemas.microsoft.com/office/powerpoint/2010/main" val="334361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923635" y="2246804"/>
            <a:ext cx="3881829" cy="1525984"/>
            <a:chOff x="923635" y="4347983"/>
            <a:chExt cx="3881829" cy="152598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923635" y="4347983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Habilitation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dirty="0">
                  <a:latin typeface="Arial Rounded MT Bold" panose="020F0704030504030204" pitchFamily="34" charset="0"/>
                </a:rPr>
                <a:t>familiale</a:t>
              </a:r>
              <a:endParaRPr lang="fr-FR" sz="2800" kern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 rot="16200000">
              <a:off x="3892232" y="4541088"/>
              <a:ext cx="686692" cy="1139773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334000" y="1564639"/>
            <a:ext cx="3373551" cy="4188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L’habilitation familiale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est un mandat délivré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par le juge à un proche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la personne à protéger permettant à celui-ci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l’assister ou de le représenter pour certains actes ou de façon générale. </a:t>
            </a:r>
          </a:p>
        </p:txBody>
      </p:sp>
    </p:spTree>
    <p:extLst>
      <p:ext uri="{BB962C8B-B14F-4D97-AF65-F5344CB8AC3E}">
        <p14:creationId xmlns:p14="http://schemas.microsoft.com/office/powerpoint/2010/main" val="410098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923635" y="2246804"/>
            <a:ext cx="3881829" cy="1525984"/>
            <a:chOff x="923635" y="4347983"/>
            <a:chExt cx="3881829" cy="152598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923635" y="4347983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Les effets de l’habilitation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 rot="16200000">
              <a:off x="3892232" y="4541088"/>
              <a:ext cx="686692" cy="1139773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334000" y="1564639"/>
            <a:ext cx="33735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Habilitation spéciale : </a:t>
            </a:r>
          </a:p>
          <a:p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sur un ou plusieurs actes relatifs aux biens et/ou à la personne</a:t>
            </a:r>
          </a:p>
          <a:p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Habilitation générale : </a:t>
            </a:r>
          </a:p>
          <a:p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sur l’ensemble des actes d’administration et de disposition</a:t>
            </a:r>
            <a:endParaRPr lang="fr-FR" sz="2000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8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08DDE6-9608-421A-8684-D4D5DE4714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823974-27CB-4EE2-AAD5-767D3CE4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16" y="4277666"/>
            <a:ext cx="8229600" cy="2237362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02 72 88 33 10</a:t>
            </a:r>
            <a:br>
              <a:rPr lang="fr-FR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istf44@outlook.fr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6F21077-B5E9-4C90-B562-DF4F3693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60" y="2923305"/>
            <a:ext cx="8035047" cy="1011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Lundi et mardi de 16h à 18h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Mercredi, jeudi et vendredi de 9h30 à 12h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xmlns="" id="{F579E88D-6A73-4880-B6D1-6FD87CC0C3DA}"/>
              </a:ext>
            </a:extLst>
          </p:cNvPr>
          <p:cNvSpPr txBox="1">
            <a:spLocks/>
          </p:cNvSpPr>
          <p:nvPr/>
        </p:nvSpPr>
        <p:spPr>
          <a:xfrm>
            <a:off x="369652" y="1245054"/>
            <a:ext cx="8463064" cy="872248"/>
          </a:xfrm>
          <a:prstGeom prst="rect">
            <a:avLst/>
          </a:prstGeom>
        </p:spPr>
        <p:txBody>
          <a:bodyPr vert="horz" lIns="91440" tIns="45720" rIns="91440" bIns="45720" numCol="4" spcCol="360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Information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et législation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Soutien technique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Entretiens individuels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Information collective</a:t>
            </a:r>
          </a:p>
        </p:txBody>
      </p:sp>
      <p:pic>
        <p:nvPicPr>
          <p:cNvPr id="8" name="Graphique 7" descr="Coche">
            <a:extLst>
              <a:ext uri="{FF2B5EF4-FFF2-40B4-BE49-F238E27FC236}">
                <a16:creationId xmlns:a16="http://schemas.microsoft.com/office/drawing/2014/main" xmlns="" id="{89685ACB-A020-493C-9A66-FF623FBC8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6229" y="854071"/>
            <a:ext cx="390983" cy="39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que 9" descr="Coche">
            <a:extLst>
              <a:ext uri="{FF2B5EF4-FFF2-40B4-BE49-F238E27FC236}">
                <a16:creationId xmlns:a16="http://schemas.microsoft.com/office/drawing/2014/main" xmlns="" id="{1273ACB1-E32D-4058-9590-0BACE41EA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6586" y="854071"/>
            <a:ext cx="390983" cy="39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que 10" descr="Coche">
            <a:extLst>
              <a:ext uri="{FF2B5EF4-FFF2-40B4-BE49-F238E27FC236}">
                <a16:creationId xmlns:a16="http://schemas.microsoft.com/office/drawing/2014/main" xmlns="" id="{B7B36966-DE4D-4B39-97A4-CCE3F956D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66944" y="854071"/>
            <a:ext cx="390983" cy="39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que 11" descr="Coche">
            <a:extLst>
              <a:ext uri="{FF2B5EF4-FFF2-40B4-BE49-F238E27FC236}">
                <a16:creationId xmlns:a16="http://schemas.microsoft.com/office/drawing/2014/main" xmlns="" id="{05B35020-5C0C-44CC-A008-46A3BCCA4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5940" y="854071"/>
            <a:ext cx="390983" cy="39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5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67C4C9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923635" y="2246804"/>
            <a:ext cx="3881829" cy="1525984"/>
            <a:chOff x="923635" y="4347983"/>
            <a:chExt cx="3881829" cy="152598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923635" y="4347983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Les exceptions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 rot="16200000">
              <a:off x="3892232" y="4541088"/>
              <a:ext cx="686692" cy="1139773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181600" y="355601"/>
            <a:ext cx="35259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Les actes de disposition à titre gratuit.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Disposer du logement et des meubles de la personne protégée  (résidence principale    et/ou secondaire).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Conclure ou résilier le bail du logement principal du majeur protégé.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Prendre une décision portant gravement atteinte à l’intégrité corporelle ou à l’intimité de la vie privée de la personne protégée.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cas de désaccord ou d’opposition d’intérêt.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F4DEA9-262A-48CE-AD94-6D2373BA6EDD}"/>
              </a:ext>
            </a:extLst>
          </p:cNvPr>
          <p:cNvSpPr/>
          <p:nvPr/>
        </p:nvSpPr>
        <p:spPr>
          <a:xfrm>
            <a:off x="923635" y="4043679"/>
            <a:ext cx="3515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7030A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Autorisation du juge nécessaire pour :</a:t>
            </a:r>
          </a:p>
        </p:txBody>
      </p:sp>
    </p:spTree>
    <p:extLst>
      <p:ext uri="{BB962C8B-B14F-4D97-AF65-F5344CB8AC3E}">
        <p14:creationId xmlns:p14="http://schemas.microsoft.com/office/powerpoint/2010/main" val="362675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3EDE4C9-FF06-4A51-86DC-9CF306ABD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5826D1-8799-4107-904C-4AB28EA27417}"/>
              </a:ext>
            </a:extLst>
          </p:cNvPr>
          <p:cNvSpPr/>
          <p:nvPr/>
        </p:nvSpPr>
        <p:spPr>
          <a:xfrm>
            <a:off x="0" y="0"/>
            <a:ext cx="9461241" cy="3429000"/>
          </a:xfrm>
          <a:prstGeom prst="rect">
            <a:avLst/>
          </a:prstGeom>
          <a:solidFill>
            <a:srgbClr val="ED2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88" y="429539"/>
            <a:ext cx="8920264" cy="139317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Les mesures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 protection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judiciaire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843A542E-388D-44AB-BE39-13546C264A4E}"/>
              </a:ext>
            </a:extLst>
          </p:cNvPr>
          <p:cNvSpPr/>
          <p:nvPr/>
        </p:nvSpPr>
        <p:spPr>
          <a:xfrm>
            <a:off x="4273419" y="1147666"/>
            <a:ext cx="5374433" cy="5784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982CFE70-129D-44AF-A02A-1F542CFE0B8E}"/>
              </a:ext>
            </a:extLst>
          </p:cNvPr>
          <p:cNvSpPr/>
          <p:nvPr/>
        </p:nvSpPr>
        <p:spPr>
          <a:xfrm>
            <a:off x="4292081" y="1884782"/>
            <a:ext cx="5374433" cy="5784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723530DA-BDBB-478E-B5DA-7D59F4730A6C}"/>
              </a:ext>
            </a:extLst>
          </p:cNvPr>
          <p:cNvSpPr/>
          <p:nvPr/>
        </p:nvSpPr>
        <p:spPr>
          <a:xfrm>
            <a:off x="4264089" y="2640559"/>
            <a:ext cx="5374433" cy="5784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9EDAFDC-22A4-432F-9028-CA649888DB52}"/>
              </a:ext>
            </a:extLst>
          </p:cNvPr>
          <p:cNvSpPr/>
          <p:nvPr/>
        </p:nvSpPr>
        <p:spPr>
          <a:xfrm>
            <a:off x="4366727" y="1082351"/>
            <a:ext cx="5094514" cy="2198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ED284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SAUVEGARDE DE JUSTICE</a:t>
            </a:r>
          </a:p>
          <a:p>
            <a:endParaRPr lang="fr-FR" sz="2400" b="1" dirty="0">
              <a:solidFill>
                <a:srgbClr val="ED284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ED284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CURATELLE</a:t>
            </a:r>
          </a:p>
          <a:p>
            <a:endParaRPr lang="fr-FR" sz="2400" b="1" dirty="0">
              <a:solidFill>
                <a:srgbClr val="ED284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ED284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TUTELLE</a:t>
            </a:r>
            <a:endParaRPr lang="fr-FR" sz="2400" dirty="0">
              <a:solidFill>
                <a:srgbClr val="ED284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5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rgbClr val="F8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Besoin d’une protection provisoire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5581769" y="564416"/>
            <a:ext cx="2746771" cy="2193602"/>
            <a:chOff x="5581769" y="2665595"/>
            <a:chExt cx="2746771" cy="2193602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5581769" y="2665595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Sauvegarde de justice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>
              <a:off x="6611808" y="4286953"/>
              <a:ext cx="686692" cy="572244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242560" y="2956560"/>
            <a:ext cx="35153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Altération provisoire des facultés ou en attente d’une curatelle ou d’une tutelle.</a:t>
            </a:r>
          </a:p>
          <a:p>
            <a:pPr marL="287190" lvl="0" indent="-285750">
              <a:lnSpc>
                <a:spcPct val="10000"/>
              </a:lnSpc>
              <a:spcBef>
                <a:spcPts val="598"/>
              </a:spcBef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  <a:defRPr sz="1800"/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285750" lvl="0" indent="-28575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Besoin d’une protection juridique temporaire ou d’une représentation pour l’accomplissement de certains actes.</a:t>
            </a:r>
          </a:p>
          <a:p>
            <a:pPr marL="287190" lvl="0" indent="-285750">
              <a:lnSpc>
                <a:spcPct val="10000"/>
              </a:lnSpc>
              <a:spcBef>
                <a:spcPts val="598"/>
              </a:spcBef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  <a:defRPr sz="1800"/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285750" lvl="0" indent="-28575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Conservation des droits (sauf actes confiés au mandataire spécial).</a:t>
            </a:r>
          </a:p>
          <a:p>
            <a:pPr marL="287190" lvl="0" indent="-285750">
              <a:lnSpc>
                <a:spcPct val="10000"/>
              </a:lnSpc>
              <a:spcBef>
                <a:spcPts val="598"/>
              </a:spcBef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  <a:defRPr sz="1800"/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285750" lvl="0" indent="-28575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 Annulation possible des actes contraires à l’intérêt.</a:t>
            </a: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rgbClr val="F8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Besoin d’être assisté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5581769" y="564416"/>
            <a:ext cx="2746771" cy="2193602"/>
            <a:chOff x="5581769" y="2665595"/>
            <a:chExt cx="2746771" cy="2193602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5581769" y="2665595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Curatelle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>
              <a:off x="6611808" y="4286953"/>
              <a:ext cx="686692" cy="572244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242560" y="2956560"/>
            <a:ext cx="3515360" cy="242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Assistance ou contrôle continu dans les actes de la vie civile.</a:t>
            </a:r>
          </a:p>
          <a:p>
            <a:pPr marL="287190" lvl="0" indent="-285750">
              <a:spcBef>
                <a:spcPts val="598"/>
              </a:spcBef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285750" lvl="0" indent="-285750"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 Simple ou renforcée.</a:t>
            </a:r>
          </a:p>
          <a:p>
            <a:pPr marL="287190" lvl="0" indent="-285750">
              <a:spcBef>
                <a:spcPts val="598"/>
              </a:spcBef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285750" lvl="0" indent="-285750"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Assistance du curateur pour les actes de disposition.</a:t>
            </a:r>
          </a:p>
          <a:p>
            <a:pPr marL="285750" lvl="0" indent="-28575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22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rgbClr val="F8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Besoin d’être représenté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5581769" y="564416"/>
            <a:ext cx="2746771" cy="2193602"/>
            <a:chOff x="5581769" y="2665595"/>
            <a:chExt cx="2746771" cy="2193602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5581769" y="2665595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Tutelle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>
              <a:off x="6611808" y="4286953"/>
              <a:ext cx="686692" cy="572244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242560" y="2956560"/>
            <a:ext cx="3515360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Représentation continue dans les actes de la vie civile.</a:t>
            </a:r>
          </a:p>
          <a:p>
            <a:pPr marL="287190" lvl="0" indent="-285750">
              <a:spcBef>
                <a:spcPts val="598"/>
              </a:spcBef>
              <a:buFont typeface="Arial" panose="020B0604020202020204" pitchFamily="34" charset="0"/>
              <a:buChar char="•"/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285750" lvl="0" indent="-285750">
              <a:spcBef>
                <a:spcPts val="598"/>
              </a:spcBef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 Accord du Juge pour les actes de disposition.</a:t>
            </a:r>
          </a:p>
          <a:p>
            <a:pPr lvl="0">
              <a:lnSpc>
                <a:spcPct val="90000"/>
              </a:lnSpc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endParaRPr lang="fr-FR" sz="16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7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36A009A3-827E-49C9-9563-425CC865776B}"/>
              </a:ext>
            </a:extLst>
          </p:cNvPr>
          <p:cNvSpPr/>
          <p:nvPr/>
        </p:nvSpPr>
        <p:spPr>
          <a:xfrm>
            <a:off x="6729326" y="671850"/>
            <a:ext cx="484822" cy="310131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F0474C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857999"/>
          </a:xfrm>
          <a:prstGeom prst="rect">
            <a:avLst/>
          </a:prstGeom>
          <a:solidFill>
            <a:srgbClr val="F8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La durée des mesures de protection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A352E24-04A5-40FB-8EA5-97E5237657AE}"/>
              </a:ext>
            </a:extLst>
          </p:cNvPr>
          <p:cNvSpPr/>
          <p:nvPr/>
        </p:nvSpPr>
        <p:spPr>
          <a:xfrm>
            <a:off x="4805464" y="1074297"/>
            <a:ext cx="4247096" cy="5669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10 ans maximum                                 (20 ans possible au renouvellement)</a:t>
            </a:r>
          </a:p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1 an maximum (renouvelable 1 fois)</a:t>
            </a:r>
          </a:p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2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 algn="ctr">
              <a:spcBef>
                <a:spcPts val="598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5 ans maximum (renouvelable)</a:t>
            </a:r>
          </a:p>
          <a:p>
            <a:pPr marL="0" lvl="1" algn="ctr">
              <a:spcBef>
                <a:spcPts val="473"/>
              </a:spcBef>
              <a:buClr>
                <a:srgbClr val="CCCC99"/>
              </a:buClr>
              <a:buSzPct val="7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En tutelle la durée initiale peut être plus longue (10 ans maximum) si l’état de santé n’est pas susceptible d’amélioration. </a:t>
            </a:r>
          </a:p>
          <a:p>
            <a:pPr marL="0" lvl="1" algn="ctr">
              <a:spcBef>
                <a:spcPts val="473"/>
              </a:spcBef>
              <a:buClr>
                <a:srgbClr val="CCCC99"/>
              </a:buClr>
              <a:buSzPct val="7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Au renouvellement possibilité de prononcer une mesure pour 20 ans.</a:t>
            </a:r>
          </a:p>
          <a:p>
            <a:pPr marL="0" lvl="1" algn="ctr">
              <a:spcBef>
                <a:spcPts val="499"/>
              </a:spcBef>
              <a:buClr>
                <a:srgbClr val="CCCC99"/>
              </a:buClr>
              <a:buSzPct val="75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Recours : possible dans les 15 jours             de la notification.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4B2324D1-F291-43E3-A290-A38974A5CDCB}"/>
              </a:ext>
            </a:extLst>
          </p:cNvPr>
          <p:cNvSpPr/>
          <p:nvPr/>
        </p:nvSpPr>
        <p:spPr>
          <a:xfrm>
            <a:off x="5425440" y="270807"/>
            <a:ext cx="3078480" cy="429514"/>
          </a:xfrm>
          <a:prstGeom prst="roundRect">
            <a:avLst/>
          </a:prstGeom>
          <a:solidFill>
            <a:srgbClr val="F0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AA7C2CA0-9262-4DB9-A706-1682EE052B50}"/>
              </a:ext>
            </a:extLst>
          </p:cNvPr>
          <p:cNvSpPr/>
          <p:nvPr/>
        </p:nvSpPr>
        <p:spPr>
          <a:xfrm>
            <a:off x="5425440" y="114570"/>
            <a:ext cx="3078480" cy="784828"/>
          </a:xfrm>
          <a:custGeom>
            <a:avLst/>
            <a:gdLst>
              <a:gd name="connsiteX0" fmla="*/ 0 w 2746771"/>
              <a:gd name="connsiteY0" fmla="*/ 152598 h 1525984"/>
              <a:gd name="connsiteX1" fmla="*/ 152598 w 2746771"/>
              <a:gd name="connsiteY1" fmla="*/ 0 h 1525984"/>
              <a:gd name="connsiteX2" fmla="*/ 2594173 w 2746771"/>
              <a:gd name="connsiteY2" fmla="*/ 0 h 1525984"/>
              <a:gd name="connsiteX3" fmla="*/ 2746771 w 2746771"/>
              <a:gd name="connsiteY3" fmla="*/ 152598 h 1525984"/>
              <a:gd name="connsiteX4" fmla="*/ 2746771 w 2746771"/>
              <a:gd name="connsiteY4" fmla="*/ 1373386 h 1525984"/>
              <a:gd name="connsiteX5" fmla="*/ 2594173 w 2746771"/>
              <a:gd name="connsiteY5" fmla="*/ 1525984 h 1525984"/>
              <a:gd name="connsiteX6" fmla="*/ 152598 w 2746771"/>
              <a:gd name="connsiteY6" fmla="*/ 1525984 h 1525984"/>
              <a:gd name="connsiteX7" fmla="*/ 0 w 2746771"/>
              <a:gd name="connsiteY7" fmla="*/ 1373386 h 1525984"/>
              <a:gd name="connsiteX8" fmla="*/ 0 w 2746771"/>
              <a:gd name="connsiteY8" fmla="*/ 152598 h 15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771" h="1525984">
                <a:moveTo>
                  <a:pt x="0" y="152598"/>
                </a:moveTo>
                <a:cubicBezTo>
                  <a:pt x="0" y="68320"/>
                  <a:pt x="68320" y="0"/>
                  <a:pt x="152598" y="0"/>
                </a:cubicBezTo>
                <a:lnTo>
                  <a:pt x="2594173" y="0"/>
                </a:lnTo>
                <a:cubicBezTo>
                  <a:pt x="2678451" y="0"/>
                  <a:pt x="2746771" y="68320"/>
                  <a:pt x="2746771" y="152598"/>
                </a:cubicBezTo>
                <a:lnTo>
                  <a:pt x="2746771" y="1373386"/>
                </a:lnTo>
                <a:cubicBezTo>
                  <a:pt x="2746771" y="1457664"/>
                  <a:pt x="2678451" y="1525984"/>
                  <a:pt x="2594173" y="1525984"/>
                </a:cubicBezTo>
                <a:lnTo>
                  <a:pt x="152598" y="1525984"/>
                </a:lnTo>
                <a:cubicBezTo>
                  <a:pt x="68320" y="1525984"/>
                  <a:pt x="0" y="1457664"/>
                  <a:pt x="0" y="1373386"/>
                </a:cubicBezTo>
                <a:lnTo>
                  <a:pt x="0" y="1525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375" tIns="151375" rIns="151375" bIns="15137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kern="1200" dirty="0">
                <a:latin typeface="Arial Rounded MT Bold" panose="020F0704030504030204" pitchFamily="34" charset="0"/>
              </a:rPr>
              <a:t>Habilitation familiale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xmlns="" id="{7812D1BA-8F22-4107-9F9B-CE1B5CBCCA13}"/>
              </a:ext>
            </a:extLst>
          </p:cNvPr>
          <p:cNvSpPr/>
          <p:nvPr/>
        </p:nvSpPr>
        <p:spPr>
          <a:xfrm>
            <a:off x="6688686" y="2378730"/>
            <a:ext cx="484822" cy="310131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F0474C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592EE306-DE78-49F2-9EB4-2B0099BB3748}"/>
              </a:ext>
            </a:extLst>
          </p:cNvPr>
          <p:cNvSpPr/>
          <p:nvPr/>
        </p:nvSpPr>
        <p:spPr>
          <a:xfrm>
            <a:off x="5384800" y="1996348"/>
            <a:ext cx="3078480" cy="429514"/>
          </a:xfrm>
          <a:prstGeom prst="roundRect">
            <a:avLst/>
          </a:prstGeom>
          <a:solidFill>
            <a:srgbClr val="F0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457A01E8-8DCF-4CA0-91E9-36DB6BBBF65C}"/>
              </a:ext>
            </a:extLst>
          </p:cNvPr>
          <p:cNvSpPr/>
          <p:nvPr/>
        </p:nvSpPr>
        <p:spPr>
          <a:xfrm>
            <a:off x="5384800" y="1821450"/>
            <a:ext cx="3078480" cy="784828"/>
          </a:xfrm>
          <a:custGeom>
            <a:avLst/>
            <a:gdLst>
              <a:gd name="connsiteX0" fmla="*/ 0 w 2746771"/>
              <a:gd name="connsiteY0" fmla="*/ 152598 h 1525984"/>
              <a:gd name="connsiteX1" fmla="*/ 152598 w 2746771"/>
              <a:gd name="connsiteY1" fmla="*/ 0 h 1525984"/>
              <a:gd name="connsiteX2" fmla="*/ 2594173 w 2746771"/>
              <a:gd name="connsiteY2" fmla="*/ 0 h 1525984"/>
              <a:gd name="connsiteX3" fmla="*/ 2746771 w 2746771"/>
              <a:gd name="connsiteY3" fmla="*/ 152598 h 1525984"/>
              <a:gd name="connsiteX4" fmla="*/ 2746771 w 2746771"/>
              <a:gd name="connsiteY4" fmla="*/ 1373386 h 1525984"/>
              <a:gd name="connsiteX5" fmla="*/ 2594173 w 2746771"/>
              <a:gd name="connsiteY5" fmla="*/ 1525984 h 1525984"/>
              <a:gd name="connsiteX6" fmla="*/ 152598 w 2746771"/>
              <a:gd name="connsiteY6" fmla="*/ 1525984 h 1525984"/>
              <a:gd name="connsiteX7" fmla="*/ 0 w 2746771"/>
              <a:gd name="connsiteY7" fmla="*/ 1373386 h 1525984"/>
              <a:gd name="connsiteX8" fmla="*/ 0 w 2746771"/>
              <a:gd name="connsiteY8" fmla="*/ 152598 h 15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771" h="1525984">
                <a:moveTo>
                  <a:pt x="0" y="152598"/>
                </a:moveTo>
                <a:cubicBezTo>
                  <a:pt x="0" y="68320"/>
                  <a:pt x="68320" y="0"/>
                  <a:pt x="152598" y="0"/>
                </a:cubicBezTo>
                <a:lnTo>
                  <a:pt x="2594173" y="0"/>
                </a:lnTo>
                <a:cubicBezTo>
                  <a:pt x="2678451" y="0"/>
                  <a:pt x="2746771" y="68320"/>
                  <a:pt x="2746771" y="152598"/>
                </a:cubicBezTo>
                <a:lnTo>
                  <a:pt x="2746771" y="1373386"/>
                </a:lnTo>
                <a:cubicBezTo>
                  <a:pt x="2746771" y="1457664"/>
                  <a:pt x="2678451" y="1525984"/>
                  <a:pt x="2594173" y="1525984"/>
                </a:cubicBezTo>
                <a:lnTo>
                  <a:pt x="152598" y="1525984"/>
                </a:lnTo>
                <a:cubicBezTo>
                  <a:pt x="68320" y="1525984"/>
                  <a:pt x="0" y="1457664"/>
                  <a:pt x="0" y="1373386"/>
                </a:cubicBezTo>
                <a:lnTo>
                  <a:pt x="0" y="1525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375" tIns="151375" rIns="151375" bIns="15137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kern="1200" dirty="0">
                <a:latin typeface="Arial Rounded MT Bold" panose="020F0704030504030204" pitchFamily="34" charset="0"/>
              </a:rPr>
              <a:t>Sauvegarde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10856F66-2D19-486D-99BF-25D40720F140}"/>
              </a:ext>
            </a:extLst>
          </p:cNvPr>
          <p:cNvSpPr/>
          <p:nvPr/>
        </p:nvSpPr>
        <p:spPr>
          <a:xfrm>
            <a:off x="6668366" y="3689370"/>
            <a:ext cx="484822" cy="310131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F0474C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29DF0E7F-D83A-4EB9-BB52-D701A79623B0}"/>
              </a:ext>
            </a:extLst>
          </p:cNvPr>
          <p:cNvSpPr/>
          <p:nvPr/>
        </p:nvSpPr>
        <p:spPr>
          <a:xfrm>
            <a:off x="5364480" y="3306988"/>
            <a:ext cx="3078480" cy="429514"/>
          </a:xfrm>
          <a:prstGeom prst="roundRect">
            <a:avLst/>
          </a:prstGeom>
          <a:solidFill>
            <a:srgbClr val="F0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CF3D3968-C75E-44BC-AAC5-47DFA918B453}"/>
              </a:ext>
            </a:extLst>
          </p:cNvPr>
          <p:cNvSpPr/>
          <p:nvPr/>
        </p:nvSpPr>
        <p:spPr>
          <a:xfrm>
            <a:off x="5364480" y="3132090"/>
            <a:ext cx="3078480" cy="784828"/>
          </a:xfrm>
          <a:custGeom>
            <a:avLst/>
            <a:gdLst>
              <a:gd name="connsiteX0" fmla="*/ 0 w 2746771"/>
              <a:gd name="connsiteY0" fmla="*/ 152598 h 1525984"/>
              <a:gd name="connsiteX1" fmla="*/ 152598 w 2746771"/>
              <a:gd name="connsiteY1" fmla="*/ 0 h 1525984"/>
              <a:gd name="connsiteX2" fmla="*/ 2594173 w 2746771"/>
              <a:gd name="connsiteY2" fmla="*/ 0 h 1525984"/>
              <a:gd name="connsiteX3" fmla="*/ 2746771 w 2746771"/>
              <a:gd name="connsiteY3" fmla="*/ 152598 h 1525984"/>
              <a:gd name="connsiteX4" fmla="*/ 2746771 w 2746771"/>
              <a:gd name="connsiteY4" fmla="*/ 1373386 h 1525984"/>
              <a:gd name="connsiteX5" fmla="*/ 2594173 w 2746771"/>
              <a:gd name="connsiteY5" fmla="*/ 1525984 h 1525984"/>
              <a:gd name="connsiteX6" fmla="*/ 152598 w 2746771"/>
              <a:gd name="connsiteY6" fmla="*/ 1525984 h 1525984"/>
              <a:gd name="connsiteX7" fmla="*/ 0 w 2746771"/>
              <a:gd name="connsiteY7" fmla="*/ 1373386 h 1525984"/>
              <a:gd name="connsiteX8" fmla="*/ 0 w 2746771"/>
              <a:gd name="connsiteY8" fmla="*/ 152598 h 15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771" h="1525984">
                <a:moveTo>
                  <a:pt x="0" y="152598"/>
                </a:moveTo>
                <a:cubicBezTo>
                  <a:pt x="0" y="68320"/>
                  <a:pt x="68320" y="0"/>
                  <a:pt x="152598" y="0"/>
                </a:cubicBezTo>
                <a:lnTo>
                  <a:pt x="2594173" y="0"/>
                </a:lnTo>
                <a:cubicBezTo>
                  <a:pt x="2678451" y="0"/>
                  <a:pt x="2746771" y="68320"/>
                  <a:pt x="2746771" y="152598"/>
                </a:cubicBezTo>
                <a:lnTo>
                  <a:pt x="2746771" y="1373386"/>
                </a:lnTo>
                <a:cubicBezTo>
                  <a:pt x="2746771" y="1457664"/>
                  <a:pt x="2678451" y="1525984"/>
                  <a:pt x="2594173" y="1525984"/>
                </a:cubicBezTo>
                <a:lnTo>
                  <a:pt x="152598" y="1525984"/>
                </a:lnTo>
                <a:cubicBezTo>
                  <a:pt x="68320" y="1525984"/>
                  <a:pt x="0" y="1457664"/>
                  <a:pt x="0" y="1373386"/>
                </a:cubicBezTo>
                <a:lnTo>
                  <a:pt x="0" y="1525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375" tIns="151375" rIns="151375" bIns="15137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kern="1200" dirty="0">
                <a:latin typeface="Arial Rounded MT Bold" panose="020F0704030504030204" pitchFamily="34" charset="0"/>
              </a:rPr>
              <a:t>Curatelle, tutelle</a:t>
            </a:r>
          </a:p>
        </p:txBody>
      </p:sp>
    </p:spTree>
    <p:extLst>
      <p:ext uri="{BB962C8B-B14F-4D97-AF65-F5344CB8AC3E}">
        <p14:creationId xmlns:p14="http://schemas.microsoft.com/office/powerpoint/2010/main" val="246688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23"/>
          <p:cNvSpPr/>
          <p:nvPr/>
        </p:nvSpPr>
        <p:spPr>
          <a:xfrm>
            <a:off x="248948" y="2216728"/>
            <a:ext cx="1552575" cy="915158"/>
          </a:xfrm>
          <a:prstGeom prst="roundRect">
            <a:avLst/>
          </a:prstGeom>
          <a:solidFill>
            <a:srgbClr val="F8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Si urgence ou altération temporaire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 : coins arrondis 8"/>
          <p:cNvSpPr/>
          <p:nvPr/>
        </p:nvSpPr>
        <p:spPr>
          <a:xfrm>
            <a:off x="2166505" y="2216728"/>
            <a:ext cx="3979718" cy="915158"/>
          </a:xfrm>
          <a:prstGeom prst="roundRect">
            <a:avLst/>
          </a:prstGeom>
          <a:solidFill>
            <a:srgbClr val="F8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Si altération partielle des facultés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i="1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besoin d’assistance</a:t>
            </a:r>
            <a:endParaRPr lang="fr-FR" sz="14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</p:txBody>
      </p:sp>
      <p:sp>
        <p:nvSpPr>
          <p:cNvPr id="7" name="Rectangle : coins arrondis 9"/>
          <p:cNvSpPr/>
          <p:nvPr/>
        </p:nvSpPr>
        <p:spPr>
          <a:xfrm>
            <a:off x="6381750" y="2216728"/>
            <a:ext cx="2524125" cy="915158"/>
          </a:xfrm>
          <a:prstGeom prst="roundRect">
            <a:avLst/>
          </a:prstGeom>
          <a:solidFill>
            <a:srgbClr val="F8B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Si altération complète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i="1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besoin de représentation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Rectangle : coins arrondis 2"/>
          <p:cNvSpPr/>
          <p:nvPr/>
        </p:nvSpPr>
        <p:spPr>
          <a:xfrm flipH="1">
            <a:off x="257055" y="3830786"/>
            <a:ext cx="1314679" cy="17586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Sauvegarde de justice</a:t>
            </a:r>
          </a:p>
        </p:txBody>
      </p:sp>
      <p:sp>
        <p:nvSpPr>
          <p:cNvPr id="9" name="Rectangle : coins arrondis 11"/>
          <p:cNvSpPr/>
          <p:nvPr/>
        </p:nvSpPr>
        <p:spPr>
          <a:xfrm>
            <a:off x="1834973" y="3830786"/>
            <a:ext cx="1388807" cy="18328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9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et aucune opposition du majeur et de la famille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Habilitation familiale spéciale ou générale </a:t>
            </a:r>
            <a:r>
              <a:rPr lang="fr-FR" sz="12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Rectangle : coins arrondis 1"/>
          <p:cNvSpPr/>
          <p:nvPr/>
        </p:nvSpPr>
        <p:spPr>
          <a:xfrm>
            <a:off x="3470563" y="3830786"/>
            <a:ext cx="1143000" cy="18328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capacité de gestion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1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Curatelle simple</a:t>
            </a:r>
            <a:endParaRPr lang="fr-FR" sz="12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</p:txBody>
      </p:sp>
      <p:sp>
        <p:nvSpPr>
          <p:cNvPr id="11" name="Rectangle : coins arrondis 6"/>
          <p:cNvSpPr/>
          <p:nvPr/>
        </p:nvSpPr>
        <p:spPr>
          <a:xfrm>
            <a:off x="4876801" y="3830786"/>
            <a:ext cx="1201448" cy="18328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100" dirty="0">
              <a:effectLst/>
              <a:latin typeface="Arial Rounded MT Bold" panose="020F0704030504030204" pitchFamily="34" charset="0"/>
            </a:endParaRPr>
          </a:p>
          <a:p>
            <a:r>
              <a:rPr lang="fr-FR" sz="1000" dirty="0">
                <a:effectLst/>
                <a:latin typeface="Arial Rounded MT Bold" panose="020F0704030504030204" pitchFamily="34" charset="0"/>
              </a:rPr>
              <a:t>et ressources et incapacités de gestion</a:t>
            </a:r>
          </a:p>
          <a:p>
            <a:r>
              <a:rPr lang="fr-FR" sz="1100" dirty="0">
                <a:effectLst/>
                <a:latin typeface="Arial Rounded MT Bold" panose="020F0704030504030204" pitchFamily="34" charset="0"/>
              </a:rPr>
              <a:t> </a:t>
            </a:r>
          </a:p>
          <a:p>
            <a:endParaRPr lang="fr-FR" sz="1100" dirty="0">
              <a:latin typeface="Arial Rounded MT Bold" panose="020F0704030504030204" pitchFamily="34" charset="0"/>
            </a:endParaRPr>
          </a:p>
          <a:p>
            <a:endParaRPr lang="fr-FR" sz="1100" dirty="0">
              <a:effectLst/>
              <a:latin typeface="Arial Rounded MT Bold" panose="020F07040305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Curatelle renforcée</a:t>
            </a:r>
            <a:endParaRPr lang="fr-FR" sz="11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12" name="Rectangle : coins arrondis 3"/>
          <p:cNvSpPr/>
          <p:nvPr/>
        </p:nvSpPr>
        <p:spPr>
          <a:xfrm>
            <a:off x="6381751" y="3768872"/>
            <a:ext cx="1201448" cy="189480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rgbClr val="000000"/>
              </a:solidFill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rgbClr val="000000"/>
              </a:solidFill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rgbClr val="000000"/>
              </a:solidFill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900" dirty="0">
              <a:solidFill>
                <a:srgbClr val="000000"/>
              </a:solidFill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et aucune opposition du majeur et de la famille</a:t>
            </a:r>
          </a:p>
          <a:p>
            <a:pPr algn="ctr"/>
            <a:r>
              <a:rPr lang="fr-FR" sz="1200" dirty="0">
                <a:solidFill>
                  <a:srgbClr val="FFFFFF"/>
                </a:solidFill>
                <a:effectLst/>
                <a:latin typeface="Arial Rounded MT Bold" panose="020F0704030504030204" pitchFamily="34" charset="0"/>
              </a:rPr>
              <a:t>Habilitation familiale spéciale ou générale</a:t>
            </a:r>
            <a:endParaRPr lang="fr-FR" sz="12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Arial Rounded MT Bold" panose="020F0704030504030204" pitchFamily="34" charset="0"/>
              <a:ea typeface="Calibri"/>
              <a:cs typeface="Times New Roman"/>
            </a:endParaRPr>
          </a:p>
        </p:txBody>
      </p:sp>
      <p:sp>
        <p:nvSpPr>
          <p:cNvPr id="13" name="Rectangle : coins arrondis 4"/>
          <p:cNvSpPr/>
          <p:nvPr/>
        </p:nvSpPr>
        <p:spPr>
          <a:xfrm>
            <a:off x="7743824" y="3783161"/>
            <a:ext cx="1162051" cy="188052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/>
                <a:cs typeface="Times New Roman"/>
              </a:rPr>
              <a:t>et/ou opposition du majeur, absence de famille, conflits familiaux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/>
                <a:cs typeface="Times New Roman"/>
              </a:rPr>
              <a:t>Tutelle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/>
                <a:cs typeface="Times New Roman"/>
              </a:rPr>
              <a:t> 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anose="020F0704030504030204" pitchFamily="34" charset="0"/>
              <a:ea typeface="Calibri"/>
              <a:cs typeface="Times New Roman"/>
            </a:endParaRPr>
          </a:p>
        </p:txBody>
      </p:sp>
      <p:sp>
        <p:nvSpPr>
          <p:cNvPr id="14" name="Flèche : bas 13"/>
          <p:cNvSpPr/>
          <p:nvPr/>
        </p:nvSpPr>
        <p:spPr>
          <a:xfrm>
            <a:off x="672144" y="3131887"/>
            <a:ext cx="484505" cy="547000"/>
          </a:xfrm>
          <a:prstGeom prst="downArrow">
            <a:avLst/>
          </a:prstGeom>
          <a:solidFill>
            <a:srgbClr val="F8B4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Flèche : bas 13"/>
          <p:cNvSpPr/>
          <p:nvPr/>
        </p:nvSpPr>
        <p:spPr>
          <a:xfrm>
            <a:off x="2474103" y="3131887"/>
            <a:ext cx="484505" cy="547000"/>
          </a:xfrm>
          <a:prstGeom prst="downArrow">
            <a:avLst/>
          </a:prstGeom>
          <a:solidFill>
            <a:srgbClr val="F8B4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Flèche : bas 13"/>
          <p:cNvSpPr/>
          <p:nvPr/>
        </p:nvSpPr>
        <p:spPr>
          <a:xfrm>
            <a:off x="3851968" y="3131887"/>
            <a:ext cx="484505" cy="547000"/>
          </a:xfrm>
          <a:prstGeom prst="downArrow">
            <a:avLst/>
          </a:prstGeom>
          <a:solidFill>
            <a:srgbClr val="F8B4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Flèche : bas 13"/>
          <p:cNvSpPr/>
          <p:nvPr/>
        </p:nvSpPr>
        <p:spPr>
          <a:xfrm>
            <a:off x="5177473" y="3131887"/>
            <a:ext cx="484505" cy="547000"/>
          </a:xfrm>
          <a:prstGeom prst="downArrow">
            <a:avLst/>
          </a:prstGeom>
          <a:solidFill>
            <a:srgbClr val="F8B4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Flèche : bas 13"/>
          <p:cNvSpPr/>
          <p:nvPr/>
        </p:nvSpPr>
        <p:spPr>
          <a:xfrm>
            <a:off x="6831189" y="3131887"/>
            <a:ext cx="484505" cy="547000"/>
          </a:xfrm>
          <a:prstGeom prst="downArrow">
            <a:avLst/>
          </a:prstGeom>
          <a:solidFill>
            <a:srgbClr val="F8B4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Flèche : bas 13"/>
          <p:cNvSpPr/>
          <p:nvPr/>
        </p:nvSpPr>
        <p:spPr>
          <a:xfrm>
            <a:off x="8021549" y="3131887"/>
            <a:ext cx="484505" cy="547000"/>
          </a:xfrm>
          <a:prstGeom prst="downArrow">
            <a:avLst/>
          </a:prstGeom>
          <a:solidFill>
            <a:srgbClr val="F8B4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2" name="Connecteur droit avec flèche 21"/>
          <p:cNvCxnSpPr>
            <a:cxnSpLocks/>
          </p:cNvCxnSpPr>
          <p:nvPr/>
        </p:nvCxnSpPr>
        <p:spPr>
          <a:xfrm flipH="1">
            <a:off x="1156649" y="1268591"/>
            <a:ext cx="1497175" cy="805026"/>
          </a:xfrm>
          <a:prstGeom prst="straightConnector1">
            <a:avLst/>
          </a:prstGeom>
          <a:noFill/>
          <a:ln w="76200" cap="flat" cmpd="sng" algn="ctr">
            <a:solidFill>
              <a:srgbClr val="F0474C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F951DBD8-928B-4B62-88F2-923C1A9A99BE}"/>
              </a:ext>
            </a:extLst>
          </p:cNvPr>
          <p:cNvSpPr/>
          <p:nvPr/>
        </p:nvSpPr>
        <p:spPr>
          <a:xfrm>
            <a:off x="4234126" y="1398478"/>
            <a:ext cx="484822" cy="675139"/>
          </a:xfrm>
          <a:custGeom>
            <a:avLst/>
            <a:gdLst>
              <a:gd name="connsiteX0" fmla="*/ 0 w 572244"/>
              <a:gd name="connsiteY0" fmla="*/ 137338 h 686692"/>
              <a:gd name="connsiteX1" fmla="*/ 286122 w 572244"/>
              <a:gd name="connsiteY1" fmla="*/ 137338 h 686692"/>
              <a:gd name="connsiteX2" fmla="*/ 286122 w 572244"/>
              <a:gd name="connsiteY2" fmla="*/ 0 h 686692"/>
              <a:gd name="connsiteX3" fmla="*/ 572244 w 572244"/>
              <a:gd name="connsiteY3" fmla="*/ 343346 h 686692"/>
              <a:gd name="connsiteX4" fmla="*/ 286122 w 572244"/>
              <a:gd name="connsiteY4" fmla="*/ 686692 h 686692"/>
              <a:gd name="connsiteX5" fmla="*/ 286122 w 572244"/>
              <a:gd name="connsiteY5" fmla="*/ 549354 h 686692"/>
              <a:gd name="connsiteX6" fmla="*/ 0 w 572244"/>
              <a:gd name="connsiteY6" fmla="*/ 549354 h 686692"/>
              <a:gd name="connsiteX7" fmla="*/ 0 w 572244"/>
              <a:gd name="connsiteY7" fmla="*/ 137338 h 6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244" h="686692">
                <a:moveTo>
                  <a:pt x="457796" y="0"/>
                </a:moveTo>
                <a:lnTo>
                  <a:pt x="457796" y="343346"/>
                </a:lnTo>
                <a:lnTo>
                  <a:pt x="572244" y="343346"/>
                </a:lnTo>
                <a:lnTo>
                  <a:pt x="286122" y="686692"/>
                </a:lnTo>
                <a:lnTo>
                  <a:pt x="0" y="343346"/>
                </a:lnTo>
                <a:lnTo>
                  <a:pt x="114448" y="343346"/>
                </a:lnTo>
                <a:lnTo>
                  <a:pt x="114448" y="0"/>
                </a:lnTo>
                <a:lnTo>
                  <a:pt x="457796" y="0"/>
                </a:lnTo>
                <a:close/>
              </a:path>
            </a:pathLst>
          </a:custGeom>
          <a:solidFill>
            <a:srgbClr val="F0474C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39" tIns="0" rIns="137337" bIns="1716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800" kern="120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55517987-45BF-4703-A252-B6E04C0DD036}"/>
              </a:ext>
            </a:extLst>
          </p:cNvPr>
          <p:cNvSpPr/>
          <p:nvPr/>
        </p:nvSpPr>
        <p:spPr>
          <a:xfrm>
            <a:off x="2403558" y="279918"/>
            <a:ext cx="4230507" cy="1118560"/>
          </a:xfrm>
          <a:prstGeom prst="roundRect">
            <a:avLst/>
          </a:prstGeom>
          <a:solidFill>
            <a:srgbClr val="F0474C"/>
          </a:solidFill>
          <a:ln>
            <a:solidFill>
              <a:srgbClr val="F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88A83FE4-B125-4973-B761-4AAD20A8381C}"/>
              </a:ext>
            </a:extLst>
          </p:cNvPr>
          <p:cNvSpPr txBox="1">
            <a:spLocks/>
          </p:cNvSpPr>
          <p:nvPr/>
        </p:nvSpPr>
        <p:spPr>
          <a:xfrm>
            <a:off x="2403559" y="380675"/>
            <a:ext cx="4230506" cy="14197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Juge du contentieux </a:t>
            </a:r>
          </a:p>
          <a:p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 la protection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1E2A62B2-C741-4A76-ABB3-5265F46B0BAF}"/>
              </a:ext>
            </a:extLst>
          </p:cNvPr>
          <p:cNvCxnSpPr>
            <a:cxnSpLocks/>
          </p:cNvCxnSpPr>
          <p:nvPr/>
        </p:nvCxnSpPr>
        <p:spPr>
          <a:xfrm>
            <a:off x="6490179" y="1280742"/>
            <a:ext cx="1093020" cy="792875"/>
          </a:xfrm>
          <a:prstGeom prst="straightConnector1">
            <a:avLst/>
          </a:prstGeom>
          <a:noFill/>
          <a:ln w="76200" cap="flat" cmpd="sng" algn="ctr">
            <a:solidFill>
              <a:srgbClr val="F0474C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56181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1"/>
            <a:ext cx="4805464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Les obligations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du curateur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ou tuteur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29A4BE7-5545-4523-93C3-7ABBBC0E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323"/>
            <a:ext cx="2068830" cy="3178677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ACC6B9-1735-40BC-95A4-1581D13BC8E7}"/>
              </a:ext>
            </a:extLst>
          </p:cNvPr>
          <p:cNvSpPr/>
          <p:nvPr/>
        </p:nvSpPr>
        <p:spPr>
          <a:xfrm>
            <a:off x="5262664" y="584512"/>
            <a:ext cx="35257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Dès sa DESIGNATION</a:t>
            </a: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Information aux tiers</a:t>
            </a: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Assurance responsabilité civile</a:t>
            </a: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Inventaire des biens</a:t>
            </a: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Comptabilité rigoureuse</a:t>
            </a: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Ouverture des droits (couverture sociale, revenus…)</a:t>
            </a: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86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1"/>
            <a:ext cx="4805464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Les obligations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du curateur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ou tuteur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29A4BE7-5545-4523-93C3-7ABBBC0E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323"/>
            <a:ext cx="2068830" cy="3178677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ACC6B9-1735-40BC-95A4-1581D13BC8E7}"/>
              </a:ext>
            </a:extLst>
          </p:cNvPr>
          <p:cNvSpPr/>
          <p:nvPr/>
        </p:nvSpPr>
        <p:spPr>
          <a:xfrm>
            <a:off x="5090160" y="595651"/>
            <a:ext cx="3749040" cy="616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OBLIGATIONS RELATIVES À « LA PERSONNE »</a:t>
            </a: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Droits et libertés individuelles : choix du lieu de vie, des fréquentations…</a:t>
            </a: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Information adaptée et recherche du consentement.</a:t>
            </a: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Le majeur protégé prend seul les décisions relatives à sa personne.</a:t>
            </a: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Interdiction d’intervention dans les actes à caractère 	strictement personnel.</a:t>
            </a: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9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1"/>
            <a:ext cx="4805464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Les obligations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du curateur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ou tuteur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29A4BE7-5545-4523-93C3-7ABBBC0E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323"/>
            <a:ext cx="2068830" cy="3178677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ACC6B9-1735-40BC-95A4-1581D13BC8E7}"/>
              </a:ext>
            </a:extLst>
          </p:cNvPr>
          <p:cNvSpPr/>
          <p:nvPr/>
        </p:nvSpPr>
        <p:spPr>
          <a:xfrm>
            <a:off x="5090160" y="595651"/>
            <a:ext cx="3749040" cy="647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OBLIGATIONS RELATIVES « AUX BIENS »</a:t>
            </a:r>
          </a:p>
          <a:p>
            <a:pPr lvl="0">
              <a:spcBef>
                <a:spcPts val="499"/>
              </a:spcBef>
              <a:buClr>
                <a:srgbClr val="B2B2B2"/>
              </a:buClr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Compte rendu de gestion annuel.</a:t>
            </a: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Conservation du mobilier      et objets à caractère personnel.</a:t>
            </a: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lvl="0"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Autorisation du juge des tutelle pour :</a:t>
            </a:r>
          </a:p>
          <a:p>
            <a:pPr marL="342900" lvl="0" indent="-342900">
              <a:spcBef>
                <a:spcPts val="499"/>
              </a:spcBef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Certains actes modifiant les comptes bancaires</a:t>
            </a:r>
          </a:p>
          <a:p>
            <a:pPr marL="342900" lvl="0" indent="-342900">
              <a:spcBef>
                <a:spcPts val="499"/>
              </a:spcBef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Résiliation de bail de la résidence principale</a:t>
            </a:r>
          </a:p>
          <a:p>
            <a:pPr marL="342900" lvl="0" indent="-342900">
              <a:spcBef>
                <a:spcPts val="499"/>
              </a:spcBef>
              <a:buSzPct val="90000"/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Vente de la résidence principale et/ou secondaire et de ses meubles</a:t>
            </a:r>
          </a:p>
          <a:p>
            <a:pPr marL="1440" lvl="0">
              <a:lnSpc>
                <a:spcPct val="80000"/>
              </a:lnSpc>
              <a:spcBef>
                <a:spcPts val="598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6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1"/>
            <a:ext cx="4805464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Les obligations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du curateur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ou tuteur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29A4BE7-5545-4523-93C3-7ABBBC0E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323"/>
            <a:ext cx="2068830" cy="3178677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ACC6B9-1735-40BC-95A4-1581D13BC8E7}"/>
              </a:ext>
            </a:extLst>
          </p:cNvPr>
          <p:cNvSpPr/>
          <p:nvPr/>
        </p:nvSpPr>
        <p:spPr>
          <a:xfrm>
            <a:off x="5090160" y="595651"/>
            <a:ext cx="37490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000" dirty="0">
                <a:solidFill>
                  <a:srgbClr val="ED2841"/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OBLIGATIONS PARTICULIERES</a:t>
            </a: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Arial" panose="020B0604020202020204" pitchFamily="34" charset="0"/>
              </a:rPr>
              <a:t>Lecture attentive de l’ordonnance rendue </a:t>
            </a: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Arial" panose="020B0604020202020204" pitchFamily="34" charset="0"/>
              </a:rPr>
              <a:t>Décision personnalisée en fonction de la situation du majeur</a:t>
            </a: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Arial" panose="020B0604020202020204" pitchFamily="34" charset="0"/>
            </a:endParaRP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Arial" panose="020B0604020202020204" pitchFamily="34" charset="0"/>
            </a:endParaRP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000" dirty="0">
                <a:solidFill>
                  <a:srgbClr val="ED2841"/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INFORMER LE JUGE</a:t>
            </a: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de tout changement significatif</a:t>
            </a: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0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000" dirty="0">
                <a:solidFill>
                  <a:srgbClr val="ED2841"/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DEMANDER UNE</a:t>
            </a: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000" dirty="0">
                <a:solidFill>
                  <a:srgbClr val="ED2841"/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AUTORISATION </a:t>
            </a:r>
          </a:p>
          <a:p>
            <a:pPr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pour les actes les plus importants</a:t>
            </a:r>
          </a:p>
        </p:txBody>
      </p:sp>
    </p:spTree>
    <p:extLst>
      <p:ext uri="{BB962C8B-B14F-4D97-AF65-F5344CB8AC3E}">
        <p14:creationId xmlns:p14="http://schemas.microsoft.com/office/powerpoint/2010/main" val="1804978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509"/>
            <a:ext cx="8354291" cy="579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1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1"/>
            <a:ext cx="4805464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La fin de la mesure de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ACC6B9-1735-40BC-95A4-1581D13BC8E7}"/>
              </a:ext>
            </a:extLst>
          </p:cNvPr>
          <p:cNvSpPr/>
          <p:nvPr/>
        </p:nvSpPr>
        <p:spPr>
          <a:xfrm>
            <a:off x="5090160" y="2564410"/>
            <a:ext cx="3749040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99"/>
              </a:spcBef>
              <a:buSzPct val="9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Amélioration de l’état de santé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tabLst>
                <a:tab pos="341280" algn="l"/>
                <a:tab pos="790199" algn="l"/>
                <a:tab pos="1239479" algn="l"/>
                <a:tab pos="1688760" algn="l"/>
                <a:tab pos="2138040" algn="l"/>
                <a:tab pos="2587320" algn="l"/>
                <a:tab pos="3036600" algn="l"/>
                <a:tab pos="3485880" algn="l"/>
                <a:tab pos="3935160" algn="l"/>
                <a:tab pos="4384439" algn="l"/>
                <a:tab pos="4833720" algn="l"/>
                <a:tab pos="5282999" algn="l"/>
                <a:tab pos="5732280" algn="l"/>
                <a:tab pos="6181560" algn="l"/>
                <a:tab pos="6630840" algn="l"/>
                <a:tab pos="7080120" algn="l"/>
                <a:tab pos="7529400" algn="l"/>
                <a:tab pos="7978680" algn="l"/>
                <a:tab pos="8427959" algn="l"/>
                <a:tab pos="8877240" algn="l"/>
                <a:tab pos="9326520" algn="l"/>
              </a:tabLst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1440" lvl="0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Non renouvellement </a:t>
            </a:r>
          </a:p>
          <a:p>
            <a:pPr marL="1440" lvl="0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de la mesure à la date</a:t>
            </a:r>
          </a:p>
          <a:p>
            <a:pPr marL="1440" lvl="0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de fin</a:t>
            </a:r>
          </a:p>
          <a:p>
            <a:pPr marL="1440" lvl="0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ea typeface="Microsoft YaHei" pitchFamily="2"/>
              <a:cs typeface="Microsoft YaHei" pitchFamily="2"/>
            </a:endParaRPr>
          </a:p>
          <a:p>
            <a:pPr marL="1440" lvl="0">
              <a:lnSpc>
                <a:spcPct val="90000"/>
              </a:lnSpc>
              <a:spcBef>
                <a:spcPts val="697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ea typeface="Microsoft YaHei" pitchFamily="2"/>
                <a:cs typeface="Microsoft YaHei" pitchFamily="2"/>
              </a:rPr>
              <a:t>Décès</a:t>
            </a:r>
          </a:p>
        </p:txBody>
      </p:sp>
      <p:grpSp>
        <p:nvGrpSpPr>
          <p:cNvPr id="6" name="object 21">
            <a:extLst>
              <a:ext uri="{FF2B5EF4-FFF2-40B4-BE49-F238E27FC236}">
                <a16:creationId xmlns:a16="http://schemas.microsoft.com/office/drawing/2014/main" xmlns="" id="{148F1BC3-3664-43B6-B5D7-D7B86219363D}"/>
              </a:ext>
            </a:extLst>
          </p:cNvPr>
          <p:cNvGrpSpPr/>
          <p:nvPr/>
        </p:nvGrpSpPr>
        <p:grpSpPr>
          <a:xfrm>
            <a:off x="6348541" y="344147"/>
            <a:ext cx="1493658" cy="1644674"/>
            <a:chOff x="211234" y="2786431"/>
            <a:chExt cx="3736975" cy="4114800"/>
          </a:xfrm>
        </p:grpSpPr>
        <p:sp>
          <p:nvSpPr>
            <p:cNvPr id="7" name="object 22">
              <a:extLst>
                <a:ext uri="{FF2B5EF4-FFF2-40B4-BE49-F238E27FC236}">
                  <a16:creationId xmlns:a16="http://schemas.microsoft.com/office/drawing/2014/main" xmlns="" id="{DDA3C18E-07A8-4796-9FF7-00B01B2E17F1}"/>
                </a:ext>
              </a:extLst>
            </p:cNvPr>
            <p:cNvSpPr/>
            <p:nvPr/>
          </p:nvSpPr>
          <p:spPr>
            <a:xfrm>
              <a:off x="789647" y="2786442"/>
              <a:ext cx="2580005" cy="2421890"/>
            </a:xfrm>
            <a:custGeom>
              <a:avLst/>
              <a:gdLst/>
              <a:ahLst/>
              <a:cxnLst/>
              <a:rect l="l" t="t" r="r" b="b"/>
              <a:pathLst>
                <a:path w="2580004" h="2421890">
                  <a:moveTo>
                    <a:pt x="1860156" y="2376500"/>
                  </a:moveTo>
                  <a:lnTo>
                    <a:pt x="1856625" y="2359025"/>
                  </a:lnTo>
                  <a:lnTo>
                    <a:pt x="1846986" y="2344750"/>
                  </a:lnTo>
                  <a:lnTo>
                    <a:pt x="1832698" y="2335123"/>
                  </a:lnTo>
                  <a:lnTo>
                    <a:pt x="1815198" y="2331593"/>
                  </a:lnTo>
                  <a:lnTo>
                    <a:pt x="764451" y="2331593"/>
                  </a:lnTo>
                  <a:lnTo>
                    <a:pt x="746950" y="2335111"/>
                  </a:lnTo>
                  <a:lnTo>
                    <a:pt x="732663" y="2344737"/>
                  </a:lnTo>
                  <a:lnTo>
                    <a:pt x="723023" y="2359025"/>
                  </a:lnTo>
                  <a:lnTo>
                    <a:pt x="719493" y="2376500"/>
                  </a:lnTo>
                  <a:lnTo>
                    <a:pt x="723023" y="2393975"/>
                  </a:lnTo>
                  <a:lnTo>
                    <a:pt x="732663" y="2408250"/>
                  </a:lnTo>
                  <a:lnTo>
                    <a:pt x="746950" y="2417876"/>
                  </a:lnTo>
                  <a:lnTo>
                    <a:pt x="764451" y="2421407"/>
                  </a:lnTo>
                  <a:lnTo>
                    <a:pt x="1815198" y="2421407"/>
                  </a:lnTo>
                  <a:lnTo>
                    <a:pt x="1832698" y="2417876"/>
                  </a:lnTo>
                  <a:lnTo>
                    <a:pt x="1846986" y="2408250"/>
                  </a:lnTo>
                  <a:lnTo>
                    <a:pt x="1856625" y="2393975"/>
                  </a:lnTo>
                  <a:lnTo>
                    <a:pt x="1860156" y="2376500"/>
                  </a:lnTo>
                  <a:close/>
                </a:path>
                <a:path w="2580004" h="2421890">
                  <a:moveTo>
                    <a:pt x="1984400" y="1087653"/>
                  </a:moveTo>
                  <a:lnTo>
                    <a:pt x="1980869" y="1070178"/>
                  </a:lnTo>
                  <a:lnTo>
                    <a:pt x="1971230" y="1055903"/>
                  </a:lnTo>
                  <a:lnTo>
                    <a:pt x="1956943" y="1046276"/>
                  </a:lnTo>
                  <a:lnTo>
                    <a:pt x="1939442" y="1042746"/>
                  </a:lnTo>
                  <a:lnTo>
                    <a:pt x="640194" y="1042746"/>
                  </a:lnTo>
                  <a:lnTo>
                    <a:pt x="622693" y="1046276"/>
                  </a:lnTo>
                  <a:lnTo>
                    <a:pt x="608393" y="1055903"/>
                  </a:lnTo>
                  <a:lnTo>
                    <a:pt x="598766" y="1070178"/>
                  </a:lnTo>
                  <a:lnTo>
                    <a:pt x="595236" y="1087653"/>
                  </a:lnTo>
                  <a:lnTo>
                    <a:pt x="598766" y="1105141"/>
                  </a:lnTo>
                  <a:lnTo>
                    <a:pt x="608393" y="1119416"/>
                  </a:lnTo>
                  <a:lnTo>
                    <a:pt x="622693" y="1129042"/>
                  </a:lnTo>
                  <a:lnTo>
                    <a:pt x="640194" y="1132573"/>
                  </a:lnTo>
                  <a:lnTo>
                    <a:pt x="1939442" y="1132573"/>
                  </a:lnTo>
                  <a:lnTo>
                    <a:pt x="1956943" y="1129042"/>
                  </a:lnTo>
                  <a:lnTo>
                    <a:pt x="1971230" y="1119416"/>
                  </a:lnTo>
                  <a:lnTo>
                    <a:pt x="1980869" y="1105141"/>
                  </a:lnTo>
                  <a:lnTo>
                    <a:pt x="1984400" y="1087653"/>
                  </a:lnTo>
                  <a:close/>
                </a:path>
                <a:path w="2580004" h="2421890">
                  <a:moveTo>
                    <a:pt x="2271357" y="2060879"/>
                  </a:moveTo>
                  <a:lnTo>
                    <a:pt x="2267826" y="2043404"/>
                  </a:lnTo>
                  <a:lnTo>
                    <a:pt x="2258187" y="2029129"/>
                  </a:lnTo>
                  <a:lnTo>
                    <a:pt x="2243886" y="2019490"/>
                  </a:lnTo>
                  <a:lnTo>
                    <a:pt x="2226386" y="2015959"/>
                  </a:lnTo>
                  <a:lnTo>
                    <a:pt x="353250" y="2015972"/>
                  </a:lnTo>
                  <a:lnTo>
                    <a:pt x="335749" y="2019503"/>
                  </a:lnTo>
                  <a:lnTo>
                    <a:pt x="321449" y="2029129"/>
                  </a:lnTo>
                  <a:lnTo>
                    <a:pt x="311810" y="2043404"/>
                  </a:lnTo>
                  <a:lnTo>
                    <a:pt x="308279" y="2060879"/>
                  </a:lnTo>
                  <a:lnTo>
                    <a:pt x="311810" y="2078355"/>
                  </a:lnTo>
                  <a:lnTo>
                    <a:pt x="321449" y="2092629"/>
                  </a:lnTo>
                  <a:lnTo>
                    <a:pt x="335749" y="2102269"/>
                  </a:lnTo>
                  <a:lnTo>
                    <a:pt x="353250" y="2105799"/>
                  </a:lnTo>
                  <a:lnTo>
                    <a:pt x="2226386" y="2105799"/>
                  </a:lnTo>
                  <a:lnTo>
                    <a:pt x="2243886" y="2102269"/>
                  </a:lnTo>
                  <a:lnTo>
                    <a:pt x="2258187" y="2092642"/>
                  </a:lnTo>
                  <a:lnTo>
                    <a:pt x="2267826" y="2078355"/>
                  </a:lnTo>
                  <a:lnTo>
                    <a:pt x="2271357" y="2060879"/>
                  </a:lnTo>
                  <a:close/>
                </a:path>
                <a:path w="2580004" h="2421890">
                  <a:moveTo>
                    <a:pt x="2271357" y="1745361"/>
                  </a:moveTo>
                  <a:lnTo>
                    <a:pt x="2267826" y="1727885"/>
                  </a:lnTo>
                  <a:lnTo>
                    <a:pt x="2258187" y="1713611"/>
                  </a:lnTo>
                  <a:lnTo>
                    <a:pt x="2243886" y="1703984"/>
                  </a:lnTo>
                  <a:lnTo>
                    <a:pt x="2226386" y="1700441"/>
                  </a:lnTo>
                  <a:lnTo>
                    <a:pt x="353250" y="1700441"/>
                  </a:lnTo>
                  <a:lnTo>
                    <a:pt x="335749" y="1703984"/>
                  </a:lnTo>
                  <a:lnTo>
                    <a:pt x="321449" y="1713611"/>
                  </a:lnTo>
                  <a:lnTo>
                    <a:pt x="311810" y="1727885"/>
                  </a:lnTo>
                  <a:lnTo>
                    <a:pt x="308279" y="1745361"/>
                  </a:lnTo>
                  <a:lnTo>
                    <a:pt x="311810" y="1762848"/>
                  </a:lnTo>
                  <a:lnTo>
                    <a:pt x="321449" y="1777123"/>
                  </a:lnTo>
                  <a:lnTo>
                    <a:pt x="335749" y="1786750"/>
                  </a:lnTo>
                  <a:lnTo>
                    <a:pt x="353250" y="1790280"/>
                  </a:lnTo>
                  <a:lnTo>
                    <a:pt x="2226386" y="1790280"/>
                  </a:lnTo>
                  <a:lnTo>
                    <a:pt x="2243886" y="1786750"/>
                  </a:lnTo>
                  <a:lnTo>
                    <a:pt x="2258187" y="1777123"/>
                  </a:lnTo>
                  <a:lnTo>
                    <a:pt x="2267826" y="1762848"/>
                  </a:lnTo>
                  <a:lnTo>
                    <a:pt x="2271357" y="1745361"/>
                  </a:lnTo>
                  <a:close/>
                </a:path>
                <a:path w="2580004" h="2421890">
                  <a:moveTo>
                    <a:pt x="2271357" y="1429842"/>
                  </a:moveTo>
                  <a:lnTo>
                    <a:pt x="2267826" y="1412328"/>
                  </a:lnTo>
                  <a:lnTo>
                    <a:pt x="2258187" y="1398054"/>
                  </a:lnTo>
                  <a:lnTo>
                    <a:pt x="2243886" y="1388452"/>
                  </a:lnTo>
                  <a:lnTo>
                    <a:pt x="2226386" y="1384935"/>
                  </a:lnTo>
                  <a:lnTo>
                    <a:pt x="353250" y="1384935"/>
                  </a:lnTo>
                  <a:lnTo>
                    <a:pt x="335749" y="1388452"/>
                  </a:lnTo>
                  <a:lnTo>
                    <a:pt x="321449" y="1398054"/>
                  </a:lnTo>
                  <a:lnTo>
                    <a:pt x="311810" y="1412328"/>
                  </a:lnTo>
                  <a:lnTo>
                    <a:pt x="308279" y="1429842"/>
                  </a:lnTo>
                  <a:lnTo>
                    <a:pt x="311810" y="1447317"/>
                  </a:lnTo>
                  <a:lnTo>
                    <a:pt x="321449" y="1461604"/>
                  </a:lnTo>
                  <a:lnTo>
                    <a:pt x="335749" y="1471231"/>
                  </a:lnTo>
                  <a:lnTo>
                    <a:pt x="353250" y="1474762"/>
                  </a:lnTo>
                  <a:lnTo>
                    <a:pt x="2226386" y="1474762"/>
                  </a:lnTo>
                  <a:lnTo>
                    <a:pt x="2243886" y="1471231"/>
                  </a:lnTo>
                  <a:lnTo>
                    <a:pt x="2258187" y="1461604"/>
                  </a:lnTo>
                  <a:lnTo>
                    <a:pt x="2267826" y="1447317"/>
                  </a:lnTo>
                  <a:lnTo>
                    <a:pt x="2271357" y="1429842"/>
                  </a:lnTo>
                  <a:close/>
                </a:path>
                <a:path w="2580004" h="2421890">
                  <a:moveTo>
                    <a:pt x="2317280" y="306997"/>
                  </a:moveTo>
                  <a:lnTo>
                    <a:pt x="2313749" y="289521"/>
                  </a:lnTo>
                  <a:lnTo>
                    <a:pt x="2304110" y="275247"/>
                  </a:lnTo>
                  <a:lnTo>
                    <a:pt x="2289822" y="265620"/>
                  </a:lnTo>
                  <a:lnTo>
                    <a:pt x="2272322" y="262089"/>
                  </a:lnTo>
                  <a:lnTo>
                    <a:pt x="2227351" y="262089"/>
                  </a:lnTo>
                  <a:lnTo>
                    <a:pt x="2227351" y="351917"/>
                  </a:lnTo>
                  <a:lnTo>
                    <a:pt x="2227351" y="700646"/>
                  </a:lnTo>
                  <a:lnTo>
                    <a:pt x="352298" y="700646"/>
                  </a:lnTo>
                  <a:lnTo>
                    <a:pt x="352298" y="351917"/>
                  </a:lnTo>
                  <a:lnTo>
                    <a:pt x="2227351" y="351917"/>
                  </a:lnTo>
                  <a:lnTo>
                    <a:pt x="2227351" y="262089"/>
                  </a:lnTo>
                  <a:lnTo>
                    <a:pt x="307327" y="262089"/>
                  </a:lnTo>
                  <a:lnTo>
                    <a:pt x="289839" y="265620"/>
                  </a:lnTo>
                  <a:lnTo>
                    <a:pt x="275551" y="275247"/>
                  </a:lnTo>
                  <a:lnTo>
                    <a:pt x="265912" y="289521"/>
                  </a:lnTo>
                  <a:lnTo>
                    <a:pt x="262382" y="306997"/>
                  </a:lnTo>
                  <a:lnTo>
                    <a:pt x="262382" y="745566"/>
                  </a:lnTo>
                  <a:lnTo>
                    <a:pt x="265912" y="763041"/>
                  </a:lnTo>
                  <a:lnTo>
                    <a:pt x="275551" y="777316"/>
                  </a:lnTo>
                  <a:lnTo>
                    <a:pt x="289839" y="786942"/>
                  </a:lnTo>
                  <a:lnTo>
                    <a:pt x="307327" y="790473"/>
                  </a:lnTo>
                  <a:lnTo>
                    <a:pt x="2272322" y="790473"/>
                  </a:lnTo>
                  <a:lnTo>
                    <a:pt x="2289822" y="786942"/>
                  </a:lnTo>
                  <a:lnTo>
                    <a:pt x="2304110" y="777316"/>
                  </a:lnTo>
                  <a:lnTo>
                    <a:pt x="2313749" y="763041"/>
                  </a:lnTo>
                  <a:lnTo>
                    <a:pt x="2317280" y="745566"/>
                  </a:lnTo>
                  <a:lnTo>
                    <a:pt x="2317280" y="700646"/>
                  </a:lnTo>
                  <a:lnTo>
                    <a:pt x="2317280" y="351917"/>
                  </a:lnTo>
                  <a:lnTo>
                    <a:pt x="2317280" y="306997"/>
                  </a:lnTo>
                  <a:close/>
                </a:path>
                <a:path w="2580004" h="2421890">
                  <a:moveTo>
                    <a:pt x="2579636" y="44907"/>
                  </a:moveTo>
                  <a:lnTo>
                    <a:pt x="2576106" y="27432"/>
                  </a:lnTo>
                  <a:lnTo>
                    <a:pt x="2566466" y="13157"/>
                  </a:lnTo>
                  <a:lnTo>
                    <a:pt x="2552179" y="3530"/>
                  </a:lnTo>
                  <a:lnTo>
                    <a:pt x="2534666" y="0"/>
                  </a:lnTo>
                  <a:lnTo>
                    <a:pt x="44958" y="0"/>
                  </a:lnTo>
                  <a:lnTo>
                    <a:pt x="27457" y="3530"/>
                  </a:lnTo>
                  <a:lnTo>
                    <a:pt x="13169" y="13157"/>
                  </a:lnTo>
                  <a:lnTo>
                    <a:pt x="3530" y="27432"/>
                  </a:lnTo>
                  <a:lnTo>
                    <a:pt x="0" y="44907"/>
                  </a:lnTo>
                  <a:lnTo>
                    <a:pt x="0" y="2193099"/>
                  </a:lnTo>
                  <a:lnTo>
                    <a:pt x="3530" y="2210612"/>
                  </a:lnTo>
                  <a:lnTo>
                    <a:pt x="13169" y="2224887"/>
                  </a:lnTo>
                  <a:lnTo>
                    <a:pt x="27457" y="2234488"/>
                  </a:lnTo>
                  <a:lnTo>
                    <a:pt x="44958" y="2238019"/>
                  </a:lnTo>
                  <a:lnTo>
                    <a:pt x="62458" y="2234488"/>
                  </a:lnTo>
                  <a:lnTo>
                    <a:pt x="76746" y="2224887"/>
                  </a:lnTo>
                  <a:lnTo>
                    <a:pt x="86385" y="2210612"/>
                  </a:lnTo>
                  <a:lnTo>
                    <a:pt x="89916" y="2193099"/>
                  </a:lnTo>
                  <a:lnTo>
                    <a:pt x="89916" y="89827"/>
                  </a:lnTo>
                  <a:lnTo>
                    <a:pt x="2489708" y="89827"/>
                  </a:lnTo>
                  <a:lnTo>
                    <a:pt x="2489708" y="2193099"/>
                  </a:lnTo>
                  <a:lnTo>
                    <a:pt x="2493238" y="2210612"/>
                  </a:lnTo>
                  <a:lnTo>
                    <a:pt x="2502878" y="2224887"/>
                  </a:lnTo>
                  <a:lnTo>
                    <a:pt x="2517165" y="2234488"/>
                  </a:lnTo>
                  <a:lnTo>
                    <a:pt x="2534666" y="2238006"/>
                  </a:lnTo>
                  <a:lnTo>
                    <a:pt x="2552179" y="2234488"/>
                  </a:lnTo>
                  <a:lnTo>
                    <a:pt x="2566466" y="2224887"/>
                  </a:lnTo>
                  <a:lnTo>
                    <a:pt x="2576106" y="2210612"/>
                  </a:lnTo>
                  <a:lnTo>
                    <a:pt x="2579636" y="2193099"/>
                  </a:lnTo>
                  <a:lnTo>
                    <a:pt x="2579636" y="44907"/>
                  </a:lnTo>
                  <a:close/>
                </a:path>
              </a:pathLst>
            </a:custGeom>
            <a:solidFill>
              <a:srgbClr val="043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23">
              <a:extLst>
                <a:ext uri="{FF2B5EF4-FFF2-40B4-BE49-F238E27FC236}">
                  <a16:creationId xmlns:a16="http://schemas.microsoft.com/office/drawing/2014/main" xmlns="" id="{46D387B9-C14E-4FED-ADF9-E4ED57A8251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234" y="4876102"/>
              <a:ext cx="3736500" cy="2024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75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0EA005-FEB0-455A-B484-8DC5A45F4D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6F49F588-A9A6-4F4E-A371-A75449CAD6F0}"/>
              </a:ext>
            </a:extLst>
          </p:cNvPr>
          <p:cNvSpPr txBox="1">
            <a:spLocks/>
          </p:cNvSpPr>
          <p:nvPr/>
        </p:nvSpPr>
        <p:spPr>
          <a:xfrm>
            <a:off x="603116" y="4277666"/>
            <a:ext cx="8229600" cy="2237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>
                <a:solidFill>
                  <a:schemeClr val="bg1"/>
                </a:solidFill>
                <a:latin typeface="Arial Rounded MT Bold" panose="020F0704030504030204" pitchFamily="34" charset="0"/>
              </a:rPr>
              <a:t>02 72 88 33 10</a:t>
            </a:r>
            <a:br>
              <a:rPr lang="fr-FR" b="1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b="1">
                <a:solidFill>
                  <a:schemeClr val="bg1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istf44@outlook.fr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5A15FE48-C607-4551-B58E-8480CE3E0C54}"/>
              </a:ext>
            </a:extLst>
          </p:cNvPr>
          <p:cNvSpPr txBox="1">
            <a:spLocks/>
          </p:cNvSpPr>
          <p:nvPr/>
        </p:nvSpPr>
        <p:spPr>
          <a:xfrm>
            <a:off x="583660" y="2923305"/>
            <a:ext cx="8035047" cy="101138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>
                <a:solidFill>
                  <a:schemeClr val="bg1"/>
                </a:solidFill>
                <a:latin typeface="Arial Rounded MT Bold" panose="020F0704030504030204" pitchFamily="34" charset="0"/>
              </a:rPr>
              <a:t>Lundi et Mardi de 16h à 18h</a:t>
            </a:r>
          </a:p>
          <a:p>
            <a:pPr marL="0" indent="0">
              <a:buFont typeface="Arial" pitchFamily="34" charset="0"/>
              <a:buNone/>
            </a:pPr>
            <a:r>
              <a:rPr lang="fr-FR">
                <a:solidFill>
                  <a:schemeClr val="bg1"/>
                </a:solidFill>
                <a:latin typeface="Arial Rounded MT Bold" panose="020F0704030504030204" pitchFamily="34" charset="0"/>
              </a:rPr>
              <a:t>Mercredi  Jeudi et Vendredi de 9h30 à 12h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47A574BB-1F9A-431D-AD7A-EC38F1A5E9A2}"/>
              </a:ext>
            </a:extLst>
          </p:cNvPr>
          <p:cNvSpPr txBox="1">
            <a:spLocks/>
          </p:cNvSpPr>
          <p:nvPr/>
        </p:nvSpPr>
        <p:spPr>
          <a:xfrm>
            <a:off x="369652" y="1245054"/>
            <a:ext cx="8463064" cy="872248"/>
          </a:xfrm>
          <a:prstGeom prst="rect">
            <a:avLst/>
          </a:prstGeom>
        </p:spPr>
        <p:txBody>
          <a:bodyPr vert="horz" lIns="91440" tIns="45720" rIns="91440" bIns="45720" numCol="4" spcCol="360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Information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et législation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Soutien technique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Entretiens individuels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Information collective</a:t>
            </a:r>
          </a:p>
        </p:txBody>
      </p:sp>
      <p:pic>
        <p:nvPicPr>
          <p:cNvPr id="6" name="Graphique 5" descr="Coche">
            <a:extLst>
              <a:ext uri="{FF2B5EF4-FFF2-40B4-BE49-F238E27FC236}">
                <a16:creationId xmlns:a16="http://schemas.microsoft.com/office/drawing/2014/main" xmlns="" id="{9DAA7F5F-41DA-4852-9B49-DF1A76435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6229" y="854071"/>
            <a:ext cx="390983" cy="39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que 6" descr="Coche">
            <a:extLst>
              <a:ext uri="{FF2B5EF4-FFF2-40B4-BE49-F238E27FC236}">
                <a16:creationId xmlns:a16="http://schemas.microsoft.com/office/drawing/2014/main" xmlns="" id="{29339D37-6476-4355-82BF-9F88ADDA7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6586" y="854071"/>
            <a:ext cx="390983" cy="39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que 7" descr="Coche">
            <a:extLst>
              <a:ext uri="{FF2B5EF4-FFF2-40B4-BE49-F238E27FC236}">
                <a16:creationId xmlns:a16="http://schemas.microsoft.com/office/drawing/2014/main" xmlns="" id="{61FC58A6-4AEF-4E9F-9B17-E103D84E9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66944" y="854071"/>
            <a:ext cx="390983" cy="39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que 8" descr="Coche">
            <a:extLst>
              <a:ext uri="{FF2B5EF4-FFF2-40B4-BE49-F238E27FC236}">
                <a16:creationId xmlns:a16="http://schemas.microsoft.com/office/drawing/2014/main" xmlns="" id="{1F3904DB-108C-4F24-813C-FDBB49D5B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5940" y="854071"/>
            <a:ext cx="390983" cy="39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90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0"/>
            <a:ext cx="8229600" cy="2721481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rgbClr val="67C4C9"/>
                </a:solidFill>
                <a:latin typeface="Arial Rounded MT Bold" panose="020F0704030504030204" pitchFamily="34" charset="0"/>
              </a:rPr>
              <a:t>MESURES DE PROTECTION…</a:t>
            </a:r>
            <a:r>
              <a:rPr lang="fr-FR" dirty="0">
                <a:solidFill>
                  <a:srgbClr val="67C4C9"/>
                </a:solidFill>
                <a:latin typeface="Arial Rounded MT Bold" panose="020F0704030504030204" pitchFamily="34" charset="0"/>
              </a:rPr>
              <a:t/>
            </a:r>
            <a:br>
              <a:rPr lang="fr-FR" dirty="0">
                <a:solidFill>
                  <a:srgbClr val="67C4C9"/>
                </a:solidFill>
                <a:latin typeface="Arial Rounded MT Bold" panose="020F0704030504030204" pitchFamily="34" charset="0"/>
              </a:rPr>
            </a:br>
            <a:r>
              <a:rPr lang="fr-FR" sz="6600" dirty="0">
                <a:solidFill>
                  <a:srgbClr val="67C4C9"/>
                </a:solidFill>
                <a:latin typeface="Arial Rounded MT Bold" panose="020F0704030504030204" pitchFamily="34" charset="0"/>
              </a:rPr>
              <a:t>Comment </a:t>
            </a:r>
            <a:br>
              <a:rPr lang="fr-FR" sz="6600" dirty="0">
                <a:solidFill>
                  <a:srgbClr val="67C4C9"/>
                </a:solidFill>
                <a:latin typeface="Arial Rounded MT Bold" panose="020F0704030504030204" pitchFamily="34" charset="0"/>
              </a:rPr>
            </a:br>
            <a:r>
              <a:rPr lang="fr-FR" sz="6600" dirty="0">
                <a:solidFill>
                  <a:srgbClr val="67C4C9"/>
                </a:solidFill>
                <a:latin typeface="Arial Rounded MT Bold" panose="020F0704030504030204" pitchFamily="34" charset="0"/>
              </a:rPr>
              <a:t>ça marche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F2963C-F917-4F01-868B-7024DE9F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507" y="4514902"/>
            <a:ext cx="7256834" cy="1923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protection juridique des majeurs 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Loi du 5 mars 2007 et ses réformes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F067204A-78BD-466D-96A3-9A58997C71AA}"/>
              </a:ext>
            </a:extLst>
          </p:cNvPr>
          <p:cNvCxnSpPr/>
          <p:nvPr/>
        </p:nvCxnSpPr>
        <p:spPr>
          <a:xfrm>
            <a:off x="1478604" y="4046706"/>
            <a:ext cx="7081737" cy="0"/>
          </a:xfrm>
          <a:prstGeom prst="line">
            <a:avLst/>
          </a:prstGeom>
          <a:ln w="920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ADD387-2BEB-4EFC-A193-87BFBB23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58592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>
                <a:solidFill>
                  <a:srgbClr val="67C4C9"/>
                </a:solidFill>
                <a:latin typeface="Arial Rounded MT Bold" panose="020F0704030504030204" pitchFamily="34" charset="0"/>
              </a:rPr>
              <a:t>Majorité légale : </a:t>
            </a:r>
            <a:br>
              <a:rPr lang="fr-FR" dirty="0">
                <a:solidFill>
                  <a:srgbClr val="67C4C9"/>
                </a:solidFill>
                <a:latin typeface="Arial Rounded MT Bold" panose="020F0704030504030204" pitchFamily="34" charset="0"/>
              </a:rPr>
            </a:br>
            <a:r>
              <a:rPr lang="fr-FR" dirty="0">
                <a:solidFill>
                  <a:srgbClr val="67C4C9"/>
                </a:solidFill>
                <a:latin typeface="Arial Rounded MT Bold" panose="020F0704030504030204" pitchFamily="34" charset="0"/>
              </a:rPr>
              <a:t>fin de l’autorité parentale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CE873A9-C00C-4D88-BADA-D5CB56B81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79" y="2153172"/>
            <a:ext cx="8453336" cy="1572525"/>
          </a:xfrm>
        </p:spPr>
        <p:txBody>
          <a:bodyPr numCol="2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PRINCIPE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Capacité juridique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EXCEPTION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Lorsqu’une personne majeur ne peut pas ou plus pourvoir seule à ses intérêts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BAE3DD76-AEE0-444B-8874-CFA1C6642011}"/>
              </a:ext>
            </a:extLst>
          </p:cNvPr>
          <p:cNvSpPr/>
          <p:nvPr/>
        </p:nvSpPr>
        <p:spPr>
          <a:xfrm>
            <a:off x="311285" y="3602408"/>
            <a:ext cx="3142631" cy="2392136"/>
          </a:xfrm>
          <a:custGeom>
            <a:avLst/>
            <a:gdLst/>
            <a:ahLst/>
            <a:cxnLst/>
            <a:rect l="l" t="t" r="r" b="b"/>
            <a:pathLst>
              <a:path w="5405755" h="4114800">
                <a:moveTo>
                  <a:pt x="3539203" y="4114693"/>
                </a:moveTo>
                <a:lnTo>
                  <a:pt x="3489054" y="4114243"/>
                </a:lnTo>
                <a:lnTo>
                  <a:pt x="3438882" y="4113200"/>
                </a:lnTo>
                <a:lnTo>
                  <a:pt x="3388709" y="4111632"/>
                </a:lnTo>
                <a:lnTo>
                  <a:pt x="3338554" y="4109611"/>
                </a:lnTo>
                <a:lnTo>
                  <a:pt x="3288438" y="4107208"/>
                </a:lnTo>
                <a:lnTo>
                  <a:pt x="3238381" y="4104494"/>
                </a:lnTo>
                <a:lnTo>
                  <a:pt x="3188403" y="4101539"/>
                </a:lnTo>
                <a:lnTo>
                  <a:pt x="3138525" y="4098416"/>
                </a:lnTo>
                <a:lnTo>
                  <a:pt x="3088767" y="4095193"/>
                </a:lnTo>
                <a:lnTo>
                  <a:pt x="1128313" y="3967066"/>
                </a:lnTo>
                <a:lnTo>
                  <a:pt x="1077850" y="3965883"/>
                </a:lnTo>
                <a:lnTo>
                  <a:pt x="1025591" y="3967310"/>
                </a:lnTo>
                <a:lnTo>
                  <a:pt x="972528" y="3969137"/>
                </a:lnTo>
                <a:lnTo>
                  <a:pt x="919648" y="3969156"/>
                </a:lnTo>
                <a:lnTo>
                  <a:pt x="867941" y="3965157"/>
                </a:lnTo>
                <a:lnTo>
                  <a:pt x="818397" y="3954932"/>
                </a:lnTo>
                <a:lnTo>
                  <a:pt x="774389" y="3936967"/>
                </a:lnTo>
                <a:lnTo>
                  <a:pt x="732079" y="3910584"/>
                </a:lnTo>
                <a:lnTo>
                  <a:pt x="691512" y="3877719"/>
                </a:lnTo>
                <a:lnTo>
                  <a:pt x="652729" y="3840304"/>
                </a:lnTo>
                <a:lnTo>
                  <a:pt x="615773" y="3800274"/>
                </a:lnTo>
                <a:lnTo>
                  <a:pt x="580688" y="3759560"/>
                </a:lnTo>
                <a:lnTo>
                  <a:pt x="547517" y="3720098"/>
                </a:lnTo>
                <a:lnTo>
                  <a:pt x="516189" y="3681972"/>
                </a:lnTo>
                <a:lnTo>
                  <a:pt x="485660" y="3642870"/>
                </a:lnTo>
                <a:lnTo>
                  <a:pt x="455942" y="3602824"/>
                </a:lnTo>
                <a:lnTo>
                  <a:pt x="427046" y="3561863"/>
                </a:lnTo>
                <a:lnTo>
                  <a:pt x="398985" y="3520018"/>
                </a:lnTo>
                <a:lnTo>
                  <a:pt x="371769" y="3477319"/>
                </a:lnTo>
                <a:lnTo>
                  <a:pt x="345411" y="3433796"/>
                </a:lnTo>
                <a:lnTo>
                  <a:pt x="319922" y="3389480"/>
                </a:lnTo>
                <a:lnTo>
                  <a:pt x="295315" y="3344400"/>
                </a:lnTo>
                <a:lnTo>
                  <a:pt x="271600" y="3298588"/>
                </a:lnTo>
                <a:lnTo>
                  <a:pt x="248789" y="3252074"/>
                </a:lnTo>
                <a:lnTo>
                  <a:pt x="226894" y="3204887"/>
                </a:lnTo>
                <a:lnTo>
                  <a:pt x="205927" y="3157059"/>
                </a:lnTo>
                <a:lnTo>
                  <a:pt x="185900" y="3108619"/>
                </a:lnTo>
                <a:lnTo>
                  <a:pt x="166823" y="3059598"/>
                </a:lnTo>
                <a:lnTo>
                  <a:pt x="148710" y="3010025"/>
                </a:lnTo>
                <a:lnTo>
                  <a:pt x="131570" y="2959933"/>
                </a:lnTo>
                <a:lnTo>
                  <a:pt x="116661" y="2913366"/>
                </a:lnTo>
                <a:lnTo>
                  <a:pt x="102597" y="2866383"/>
                </a:lnTo>
                <a:lnTo>
                  <a:pt x="89389" y="2819012"/>
                </a:lnTo>
                <a:lnTo>
                  <a:pt x="77045" y="2771278"/>
                </a:lnTo>
                <a:lnTo>
                  <a:pt x="65578" y="2723206"/>
                </a:lnTo>
                <a:lnTo>
                  <a:pt x="54996" y="2674823"/>
                </a:lnTo>
                <a:lnTo>
                  <a:pt x="45310" y="2626155"/>
                </a:lnTo>
                <a:lnTo>
                  <a:pt x="36531" y="2577227"/>
                </a:lnTo>
                <a:lnTo>
                  <a:pt x="28669" y="2528065"/>
                </a:lnTo>
                <a:lnTo>
                  <a:pt x="21733" y="2478696"/>
                </a:lnTo>
                <a:lnTo>
                  <a:pt x="15735" y="2429145"/>
                </a:lnTo>
                <a:lnTo>
                  <a:pt x="10684" y="2379438"/>
                </a:lnTo>
                <a:lnTo>
                  <a:pt x="6591" y="2329601"/>
                </a:lnTo>
                <a:lnTo>
                  <a:pt x="3466" y="2279660"/>
                </a:lnTo>
                <a:lnTo>
                  <a:pt x="1318" y="2229641"/>
                </a:lnTo>
                <a:lnTo>
                  <a:pt x="160" y="2179570"/>
                </a:lnTo>
                <a:lnTo>
                  <a:pt x="0" y="2129473"/>
                </a:lnTo>
                <a:lnTo>
                  <a:pt x="848" y="2079375"/>
                </a:lnTo>
                <a:lnTo>
                  <a:pt x="2716" y="2029302"/>
                </a:lnTo>
                <a:lnTo>
                  <a:pt x="5613" y="1979281"/>
                </a:lnTo>
                <a:lnTo>
                  <a:pt x="9550" y="1929338"/>
                </a:lnTo>
                <a:lnTo>
                  <a:pt x="14819" y="1876900"/>
                </a:lnTo>
                <a:lnTo>
                  <a:pt x="21220" y="1824709"/>
                </a:lnTo>
                <a:lnTo>
                  <a:pt x="28737" y="1772790"/>
                </a:lnTo>
                <a:lnTo>
                  <a:pt x="37354" y="1721167"/>
                </a:lnTo>
                <a:lnTo>
                  <a:pt x="47055" y="1669865"/>
                </a:lnTo>
                <a:lnTo>
                  <a:pt x="57823" y="1618906"/>
                </a:lnTo>
                <a:lnTo>
                  <a:pt x="69643" y="1568316"/>
                </a:lnTo>
                <a:lnTo>
                  <a:pt x="82497" y="1518118"/>
                </a:lnTo>
                <a:lnTo>
                  <a:pt x="96371" y="1468338"/>
                </a:lnTo>
                <a:lnTo>
                  <a:pt x="111247" y="1418998"/>
                </a:lnTo>
                <a:lnTo>
                  <a:pt x="127110" y="1370123"/>
                </a:lnTo>
                <a:lnTo>
                  <a:pt x="143943" y="1321738"/>
                </a:lnTo>
                <a:lnTo>
                  <a:pt x="161730" y="1273866"/>
                </a:lnTo>
                <a:lnTo>
                  <a:pt x="180456" y="1226532"/>
                </a:lnTo>
                <a:lnTo>
                  <a:pt x="200103" y="1179760"/>
                </a:lnTo>
                <a:lnTo>
                  <a:pt x="220655" y="1133574"/>
                </a:lnTo>
                <a:lnTo>
                  <a:pt x="242097" y="1087998"/>
                </a:lnTo>
                <a:lnTo>
                  <a:pt x="264412" y="1043057"/>
                </a:lnTo>
                <a:lnTo>
                  <a:pt x="287584" y="998774"/>
                </a:lnTo>
                <a:lnTo>
                  <a:pt x="311596" y="955174"/>
                </a:lnTo>
                <a:lnTo>
                  <a:pt x="336433" y="912280"/>
                </a:lnTo>
                <a:lnTo>
                  <a:pt x="362079" y="870119"/>
                </a:lnTo>
                <a:lnTo>
                  <a:pt x="388517" y="828712"/>
                </a:lnTo>
                <a:lnTo>
                  <a:pt x="415730" y="788085"/>
                </a:lnTo>
                <a:lnTo>
                  <a:pt x="443703" y="748261"/>
                </a:lnTo>
                <a:lnTo>
                  <a:pt x="472420" y="709266"/>
                </a:lnTo>
                <a:lnTo>
                  <a:pt x="501864" y="671122"/>
                </a:lnTo>
                <a:lnTo>
                  <a:pt x="532020" y="633854"/>
                </a:lnTo>
                <a:lnTo>
                  <a:pt x="562870" y="597487"/>
                </a:lnTo>
                <a:lnTo>
                  <a:pt x="594399" y="562045"/>
                </a:lnTo>
                <a:lnTo>
                  <a:pt x="626591" y="527551"/>
                </a:lnTo>
                <a:lnTo>
                  <a:pt x="659429" y="494031"/>
                </a:lnTo>
                <a:lnTo>
                  <a:pt x="692897" y="461507"/>
                </a:lnTo>
                <a:lnTo>
                  <a:pt x="726979" y="430005"/>
                </a:lnTo>
                <a:lnTo>
                  <a:pt x="761659" y="399548"/>
                </a:lnTo>
                <a:lnTo>
                  <a:pt x="796920" y="370161"/>
                </a:lnTo>
                <a:lnTo>
                  <a:pt x="832747" y="341867"/>
                </a:lnTo>
                <a:lnTo>
                  <a:pt x="869123" y="314692"/>
                </a:lnTo>
                <a:lnTo>
                  <a:pt x="906032" y="288659"/>
                </a:lnTo>
                <a:lnTo>
                  <a:pt x="943457" y="263792"/>
                </a:lnTo>
                <a:lnTo>
                  <a:pt x="981384" y="240116"/>
                </a:lnTo>
                <a:lnTo>
                  <a:pt x="1019794" y="217654"/>
                </a:lnTo>
                <a:lnTo>
                  <a:pt x="1058673" y="196431"/>
                </a:lnTo>
                <a:lnTo>
                  <a:pt x="1098004" y="176472"/>
                </a:lnTo>
                <a:lnTo>
                  <a:pt x="1137770" y="157800"/>
                </a:lnTo>
                <a:lnTo>
                  <a:pt x="1177957" y="140439"/>
                </a:lnTo>
                <a:lnTo>
                  <a:pt x="1218546" y="124414"/>
                </a:lnTo>
                <a:lnTo>
                  <a:pt x="1267660" y="106899"/>
                </a:lnTo>
                <a:lnTo>
                  <a:pt x="1317100" y="91128"/>
                </a:lnTo>
                <a:lnTo>
                  <a:pt x="1366838" y="77007"/>
                </a:lnTo>
                <a:lnTo>
                  <a:pt x="1416847" y="64442"/>
                </a:lnTo>
                <a:lnTo>
                  <a:pt x="1467098" y="53342"/>
                </a:lnTo>
                <a:lnTo>
                  <a:pt x="1517565" y="43611"/>
                </a:lnTo>
                <a:lnTo>
                  <a:pt x="1568220" y="35156"/>
                </a:lnTo>
                <a:lnTo>
                  <a:pt x="1619034" y="27885"/>
                </a:lnTo>
                <a:lnTo>
                  <a:pt x="1669980" y="21703"/>
                </a:lnTo>
                <a:lnTo>
                  <a:pt x="1721031" y="16518"/>
                </a:lnTo>
                <a:lnTo>
                  <a:pt x="1772158" y="12236"/>
                </a:lnTo>
                <a:lnTo>
                  <a:pt x="1823334" y="8763"/>
                </a:lnTo>
                <a:lnTo>
                  <a:pt x="1874531" y="6006"/>
                </a:lnTo>
                <a:lnTo>
                  <a:pt x="1925721" y="3872"/>
                </a:lnTo>
                <a:lnTo>
                  <a:pt x="1976877" y="2268"/>
                </a:lnTo>
                <a:lnTo>
                  <a:pt x="2027551" y="1115"/>
                </a:lnTo>
                <a:lnTo>
                  <a:pt x="2078221" y="362"/>
                </a:lnTo>
                <a:lnTo>
                  <a:pt x="2128886" y="0"/>
                </a:lnTo>
                <a:lnTo>
                  <a:pt x="2179547" y="14"/>
                </a:lnTo>
                <a:lnTo>
                  <a:pt x="2230203" y="394"/>
                </a:lnTo>
                <a:lnTo>
                  <a:pt x="2280854" y="1128"/>
                </a:lnTo>
                <a:lnTo>
                  <a:pt x="2331500" y="2204"/>
                </a:lnTo>
                <a:lnTo>
                  <a:pt x="2382141" y="3610"/>
                </a:lnTo>
                <a:lnTo>
                  <a:pt x="2432777" y="5335"/>
                </a:lnTo>
                <a:lnTo>
                  <a:pt x="2483408" y="7366"/>
                </a:lnTo>
                <a:lnTo>
                  <a:pt x="2534034" y="9693"/>
                </a:lnTo>
                <a:lnTo>
                  <a:pt x="2584654" y="12302"/>
                </a:lnTo>
                <a:lnTo>
                  <a:pt x="2635269" y="15182"/>
                </a:lnTo>
                <a:lnTo>
                  <a:pt x="2685878" y="18322"/>
                </a:lnTo>
                <a:lnTo>
                  <a:pt x="2736482" y="21709"/>
                </a:lnTo>
                <a:lnTo>
                  <a:pt x="2787080" y="25332"/>
                </a:lnTo>
                <a:lnTo>
                  <a:pt x="2837672" y="29179"/>
                </a:lnTo>
                <a:lnTo>
                  <a:pt x="2888258" y="33238"/>
                </a:lnTo>
                <a:lnTo>
                  <a:pt x="2938838" y="37497"/>
                </a:lnTo>
                <a:lnTo>
                  <a:pt x="2989412" y="41945"/>
                </a:lnTo>
                <a:lnTo>
                  <a:pt x="3039980" y="46570"/>
                </a:lnTo>
                <a:lnTo>
                  <a:pt x="3090542" y="51360"/>
                </a:lnTo>
                <a:lnTo>
                  <a:pt x="3141097" y="56303"/>
                </a:lnTo>
                <a:lnTo>
                  <a:pt x="3191645" y="61387"/>
                </a:lnTo>
                <a:lnTo>
                  <a:pt x="3242187" y="66600"/>
                </a:lnTo>
                <a:lnTo>
                  <a:pt x="3292723" y="71932"/>
                </a:lnTo>
                <a:lnTo>
                  <a:pt x="3343251" y="77369"/>
                </a:lnTo>
                <a:lnTo>
                  <a:pt x="3393773" y="82900"/>
                </a:lnTo>
                <a:lnTo>
                  <a:pt x="3444288" y="88513"/>
                </a:lnTo>
                <a:lnTo>
                  <a:pt x="3494796" y="94197"/>
                </a:lnTo>
                <a:lnTo>
                  <a:pt x="3545296" y="99940"/>
                </a:lnTo>
                <a:lnTo>
                  <a:pt x="3595790" y="105729"/>
                </a:lnTo>
                <a:lnTo>
                  <a:pt x="3696754" y="117401"/>
                </a:lnTo>
                <a:lnTo>
                  <a:pt x="3747225" y="123261"/>
                </a:lnTo>
                <a:lnTo>
                  <a:pt x="3796980" y="129086"/>
                </a:lnTo>
                <a:lnTo>
                  <a:pt x="3846875" y="135101"/>
                </a:lnTo>
                <a:lnTo>
                  <a:pt x="3896857" y="141420"/>
                </a:lnTo>
                <a:lnTo>
                  <a:pt x="3946877" y="148158"/>
                </a:lnTo>
                <a:lnTo>
                  <a:pt x="3996884" y="155428"/>
                </a:lnTo>
                <a:lnTo>
                  <a:pt x="4046826" y="163343"/>
                </a:lnTo>
                <a:lnTo>
                  <a:pt x="4096653" y="172020"/>
                </a:lnTo>
                <a:lnTo>
                  <a:pt x="4146315" y="181570"/>
                </a:lnTo>
                <a:lnTo>
                  <a:pt x="4195760" y="192109"/>
                </a:lnTo>
                <a:lnTo>
                  <a:pt x="4244937" y="203750"/>
                </a:lnTo>
                <a:lnTo>
                  <a:pt x="4293796" y="216608"/>
                </a:lnTo>
                <a:lnTo>
                  <a:pt x="4342285" y="230796"/>
                </a:lnTo>
                <a:lnTo>
                  <a:pt x="4390354" y="246428"/>
                </a:lnTo>
                <a:lnTo>
                  <a:pt x="4437953" y="263619"/>
                </a:lnTo>
                <a:lnTo>
                  <a:pt x="4485030" y="282482"/>
                </a:lnTo>
                <a:lnTo>
                  <a:pt x="4531534" y="303132"/>
                </a:lnTo>
                <a:lnTo>
                  <a:pt x="4577415" y="325683"/>
                </a:lnTo>
                <a:lnTo>
                  <a:pt x="4622621" y="350248"/>
                </a:lnTo>
                <a:lnTo>
                  <a:pt x="4667102" y="376942"/>
                </a:lnTo>
                <a:lnTo>
                  <a:pt x="4710808" y="405879"/>
                </a:lnTo>
                <a:lnTo>
                  <a:pt x="4753687" y="437172"/>
                </a:lnTo>
                <a:lnTo>
                  <a:pt x="4789053" y="465407"/>
                </a:lnTo>
                <a:lnTo>
                  <a:pt x="4823474" y="495183"/>
                </a:lnTo>
                <a:lnTo>
                  <a:pt x="4856945" y="526444"/>
                </a:lnTo>
                <a:lnTo>
                  <a:pt x="4889462" y="559138"/>
                </a:lnTo>
                <a:lnTo>
                  <a:pt x="4921021" y="593209"/>
                </a:lnTo>
                <a:lnTo>
                  <a:pt x="4951617" y="628605"/>
                </a:lnTo>
                <a:lnTo>
                  <a:pt x="4981247" y="665270"/>
                </a:lnTo>
                <a:lnTo>
                  <a:pt x="5009906" y="703152"/>
                </a:lnTo>
                <a:lnTo>
                  <a:pt x="5037590" y="742197"/>
                </a:lnTo>
                <a:lnTo>
                  <a:pt x="5064294" y="782350"/>
                </a:lnTo>
                <a:lnTo>
                  <a:pt x="5090016" y="823557"/>
                </a:lnTo>
                <a:lnTo>
                  <a:pt x="5114749" y="865765"/>
                </a:lnTo>
                <a:lnTo>
                  <a:pt x="5138491" y="908920"/>
                </a:lnTo>
                <a:lnTo>
                  <a:pt x="5161237" y="952967"/>
                </a:lnTo>
                <a:lnTo>
                  <a:pt x="5182983" y="997853"/>
                </a:lnTo>
                <a:lnTo>
                  <a:pt x="5203725" y="1043524"/>
                </a:lnTo>
                <a:lnTo>
                  <a:pt x="5223458" y="1089926"/>
                </a:lnTo>
                <a:lnTo>
                  <a:pt x="5242178" y="1137005"/>
                </a:lnTo>
                <a:lnTo>
                  <a:pt x="5259881" y="1184707"/>
                </a:lnTo>
                <a:lnTo>
                  <a:pt x="5276564" y="1232978"/>
                </a:lnTo>
                <a:lnTo>
                  <a:pt x="5292221" y="1281765"/>
                </a:lnTo>
                <a:lnTo>
                  <a:pt x="5306849" y="1331012"/>
                </a:lnTo>
                <a:lnTo>
                  <a:pt x="5320443" y="1380667"/>
                </a:lnTo>
                <a:lnTo>
                  <a:pt x="5332999" y="1430676"/>
                </a:lnTo>
                <a:lnTo>
                  <a:pt x="5344513" y="1480984"/>
                </a:lnTo>
                <a:lnTo>
                  <a:pt x="5354807" y="1530552"/>
                </a:lnTo>
                <a:lnTo>
                  <a:pt x="5364150" y="1580413"/>
                </a:lnTo>
                <a:lnTo>
                  <a:pt x="5372544" y="1630539"/>
                </a:lnTo>
                <a:lnTo>
                  <a:pt x="5379986" y="1680900"/>
                </a:lnTo>
                <a:lnTo>
                  <a:pt x="5386475" y="1731468"/>
                </a:lnTo>
                <a:lnTo>
                  <a:pt x="5392010" y="1782214"/>
                </a:lnTo>
                <a:lnTo>
                  <a:pt x="5396591" y="1833107"/>
                </a:lnTo>
                <a:lnTo>
                  <a:pt x="5400216" y="1884120"/>
                </a:lnTo>
                <a:lnTo>
                  <a:pt x="5402885" y="1935223"/>
                </a:lnTo>
                <a:lnTo>
                  <a:pt x="5404595" y="1986387"/>
                </a:lnTo>
                <a:lnTo>
                  <a:pt x="5405348" y="2037584"/>
                </a:lnTo>
                <a:lnTo>
                  <a:pt x="5405140" y="2088783"/>
                </a:lnTo>
                <a:lnTo>
                  <a:pt x="5403972" y="2139955"/>
                </a:lnTo>
                <a:lnTo>
                  <a:pt x="5401842" y="2191073"/>
                </a:lnTo>
                <a:lnTo>
                  <a:pt x="5398749" y="2242106"/>
                </a:lnTo>
                <a:lnTo>
                  <a:pt x="5394692" y="2293026"/>
                </a:lnTo>
                <a:lnTo>
                  <a:pt x="5389671" y="2343804"/>
                </a:lnTo>
                <a:lnTo>
                  <a:pt x="5383684" y="2394409"/>
                </a:lnTo>
                <a:lnTo>
                  <a:pt x="5376730" y="2444814"/>
                </a:lnTo>
                <a:lnTo>
                  <a:pt x="5368808" y="2494990"/>
                </a:lnTo>
                <a:lnTo>
                  <a:pt x="5359918" y="2544906"/>
                </a:lnTo>
                <a:lnTo>
                  <a:pt x="5350057" y="2594535"/>
                </a:lnTo>
                <a:lnTo>
                  <a:pt x="5339226" y="2643846"/>
                </a:lnTo>
                <a:lnTo>
                  <a:pt x="5327423" y="2692812"/>
                </a:lnTo>
                <a:lnTo>
                  <a:pt x="5314646" y="2741402"/>
                </a:lnTo>
                <a:lnTo>
                  <a:pt x="5300896" y="2789588"/>
                </a:lnTo>
                <a:lnTo>
                  <a:pt x="5286172" y="2837341"/>
                </a:lnTo>
                <a:lnTo>
                  <a:pt x="5270471" y="2884631"/>
                </a:lnTo>
                <a:lnTo>
                  <a:pt x="5253793" y="2931430"/>
                </a:lnTo>
                <a:lnTo>
                  <a:pt x="5234791" y="2981096"/>
                </a:lnTo>
                <a:lnTo>
                  <a:pt x="5214677" y="3030087"/>
                </a:lnTo>
                <a:lnTo>
                  <a:pt x="5193473" y="3078369"/>
                </a:lnTo>
                <a:lnTo>
                  <a:pt x="5171201" y="3125911"/>
                </a:lnTo>
                <a:lnTo>
                  <a:pt x="5147883" y="3172680"/>
                </a:lnTo>
                <a:lnTo>
                  <a:pt x="5123541" y="3218644"/>
                </a:lnTo>
                <a:lnTo>
                  <a:pt x="5098197" y="3263770"/>
                </a:lnTo>
                <a:lnTo>
                  <a:pt x="5071873" y="3308025"/>
                </a:lnTo>
                <a:lnTo>
                  <a:pt x="5044591" y="3351377"/>
                </a:lnTo>
                <a:lnTo>
                  <a:pt x="5016373" y="3393794"/>
                </a:lnTo>
                <a:lnTo>
                  <a:pt x="4987242" y="3435243"/>
                </a:lnTo>
                <a:lnTo>
                  <a:pt x="4957218" y="3475691"/>
                </a:lnTo>
                <a:lnTo>
                  <a:pt x="4926326" y="3515106"/>
                </a:lnTo>
                <a:lnTo>
                  <a:pt x="4894585" y="3553456"/>
                </a:lnTo>
                <a:lnTo>
                  <a:pt x="4862019" y="3590707"/>
                </a:lnTo>
                <a:lnTo>
                  <a:pt x="4828650" y="3626828"/>
                </a:lnTo>
                <a:lnTo>
                  <a:pt x="4794499" y="3661786"/>
                </a:lnTo>
                <a:lnTo>
                  <a:pt x="4759589" y="3695549"/>
                </a:lnTo>
                <a:lnTo>
                  <a:pt x="4723941" y="3728083"/>
                </a:lnTo>
                <a:lnTo>
                  <a:pt x="4687578" y="3759357"/>
                </a:lnTo>
                <a:lnTo>
                  <a:pt x="4650522" y="3789337"/>
                </a:lnTo>
                <a:lnTo>
                  <a:pt x="4612795" y="3817992"/>
                </a:lnTo>
                <a:lnTo>
                  <a:pt x="4574419" y="3845289"/>
                </a:lnTo>
                <a:lnTo>
                  <a:pt x="4535415" y="3871195"/>
                </a:lnTo>
                <a:lnTo>
                  <a:pt x="4495807" y="3895678"/>
                </a:lnTo>
                <a:lnTo>
                  <a:pt x="4455615" y="3918706"/>
                </a:lnTo>
                <a:lnTo>
                  <a:pt x="4414863" y="3940245"/>
                </a:lnTo>
                <a:lnTo>
                  <a:pt x="4368596" y="3962625"/>
                </a:lnTo>
                <a:lnTo>
                  <a:pt x="4321940" y="3983135"/>
                </a:lnTo>
                <a:lnTo>
                  <a:pt x="4274916" y="4001844"/>
                </a:lnTo>
                <a:lnTo>
                  <a:pt x="4227545" y="4018824"/>
                </a:lnTo>
                <a:lnTo>
                  <a:pt x="4179845" y="4034146"/>
                </a:lnTo>
                <a:lnTo>
                  <a:pt x="4131839" y="4047881"/>
                </a:lnTo>
                <a:lnTo>
                  <a:pt x="4083545" y="4060100"/>
                </a:lnTo>
                <a:lnTo>
                  <a:pt x="4034985" y="4070872"/>
                </a:lnTo>
                <a:lnTo>
                  <a:pt x="3986179" y="4080271"/>
                </a:lnTo>
                <a:lnTo>
                  <a:pt x="3937147" y="4088365"/>
                </a:lnTo>
                <a:lnTo>
                  <a:pt x="3887910" y="4095226"/>
                </a:lnTo>
                <a:lnTo>
                  <a:pt x="3838487" y="4100926"/>
                </a:lnTo>
                <a:lnTo>
                  <a:pt x="3788899" y="4105535"/>
                </a:lnTo>
                <a:lnTo>
                  <a:pt x="3739168" y="4109123"/>
                </a:lnTo>
                <a:lnTo>
                  <a:pt x="3689312" y="4111762"/>
                </a:lnTo>
                <a:lnTo>
                  <a:pt x="3639352" y="4113523"/>
                </a:lnTo>
                <a:lnTo>
                  <a:pt x="3589309" y="4114476"/>
                </a:lnTo>
                <a:lnTo>
                  <a:pt x="3539203" y="4114693"/>
                </a:lnTo>
                <a:close/>
              </a:path>
            </a:pathLst>
          </a:custGeom>
          <a:solidFill>
            <a:srgbClr val="67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xmlns="" id="{376291CC-513F-47D5-AE3D-38F8946C28CC}"/>
              </a:ext>
            </a:extLst>
          </p:cNvPr>
          <p:cNvSpPr/>
          <p:nvPr/>
        </p:nvSpPr>
        <p:spPr>
          <a:xfrm>
            <a:off x="1334804" y="5029118"/>
            <a:ext cx="1187946" cy="811776"/>
          </a:xfrm>
          <a:custGeom>
            <a:avLst/>
            <a:gdLst/>
            <a:ahLst/>
            <a:cxnLst/>
            <a:rect l="l" t="t" r="r" b="b"/>
            <a:pathLst>
              <a:path w="2043429" h="1396365">
                <a:moveTo>
                  <a:pt x="2042878" y="1395878"/>
                </a:moveTo>
                <a:lnTo>
                  <a:pt x="185715" y="1395878"/>
                </a:lnTo>
                <a:lnTo>
                  <a:pt x="0" y="165024"/>
                </a:lnTo>
                <a:lnTo>
                  <a:pt x="907937" y="0"/>
                </a:lnTo>
                <a:lnTo>
                  <a:pt x="1623307" y="165024"/>
                </a:lnTo>
                <a:lnTo>
                  <a:pt x="2042878" y="1395878"/>
                </a:lnTo>
                <a:close/>
              </a:path>
            </a:pathLst>
          </a:custGeom>
          <a:solidFill>
            <a:srgbClr val="D8E7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xmlns="" id="{143A7A05-9DFC-4326-96D4-74DF077FEC8C}"/>
              </a:ext>
            </a:extLst>
          </p:cNvPr>
          <p:cNvSpPr/>
          <p:nvPr/>
        </p:nvSpPr>
        <p:spPr>
          <a:xfrm>
            <a:off x="1641430" y="5280919"/>
            <a:ext cx="207097" cy="315998"/>
          </a:xfrm>
          <a:custGeom>
            <a:avLst/>
            <a:gdLst/>
            <a:ahLst/>
            <a:cxnLst/>
            <a:rect l="l" t="t" r="r" b="b"/>
            <a:pathLst>
              <a:path w="356235" h="543559">
                <a:moveTo>
                  <a:pt x="341368" y="543154"/>
                </a:moveTo>
                <a:lnTo>
                  <a:pt x="332972" y="541261"/>
                </a:lnTo>
                <a:lnTo>
                  <a:pt x="0" y="14539"/>
                </a:lnTo>
                <a:lnTo>
                  <a:pt x="23009" y="0"/>
                </a:lnTo>
                <a:lnTo>
                  <a:pt x="355987" y="526716"/>
                </a:lnTo>
                <a:lnTo>
                  <a:pt x="354087" y="535126"/>
                </a:lnTo>
                <a:lnTo>
                  <a:pt x="347733" y="539135"/>
                </a:lnTo>
                <a:lnTo>
                  <a:pt x="341368" y="543154"/>
                </a:lnTo>
                <a:close/>
              </a:path>
            </a:pathLst>
          </a:custGeom>
          <a:solidFill>
            <a:srgbClr val="BED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xmlns="" id="{45EDCEEA-E49D-4795-BAF7-D5938C5363F9}"/>
              </a:ext>
            </a:extLst>
          </p:cNvPr>
          <p:cNvSpPr/>
          <p:nvPr/>
        </p:nvSpPr>
        <p:spPr>
          <a:xfrm>
            <a:off x="1485218" y="5408120"/>
            <a:ext cx="357344" cy="356975"/>
          </a:xfrm>
          <a:custGeom>
            <a:avLst/>
            <a:gdLst/>
            <a:ahLst/>
            <a:cxnLst/>
            <a:rect l="l" t="t" r="r" b="b"/>
            <a:pathLst>
              <a:path w="614679" h="614045">
                <a:moveTo>
                  <a:pt x="63658" y="613430"/>
                </a:moveTo>
                <a:lnTo>
                  <a:pt x="0" y="322104"/>
                </a:lnTo>
                <a:lnTo>
                  <a:pt x="144193" y="279860"/>
                </a:lnTo>
                <a:lnTo>
                  <a:pt x="373970" y="0"/>
                </a:lnTo>
                <a:lnTo>
                  <a:pt x="614232" y="22870"/>
                </a:lnTo>
                <a:lnTo>
                  <a:pt x="608354" y="93764"/>
                </a:lnTo>
                <a:lnTo>
                  <a:pt x="528470" y="99397"/>
                </a:lnTo>
                <a:lnTo>
                  <a:pt x="521846" y="192040"/>
                </a:lnTo>
                <a:lnTo>
                  <a:pt x="489207" y="194378"/>
                </a:lnTo>
                <a:lnTo>
                  <a:pt x="496022" y="283620"/>
                </a:lnTo>
                <a:lnTo>
                  <a:pt x="471912" y="291813"/>
                </a:lnTo>
                <a:lnTo>
                  <a:pt x="475716" y="353505"/>
                </a:lnTo>
                <a:lnTo>
                  <a:pt x="379726" y="375872"/>
                </a:lnTo>
                <a:lnTo>
                  <a:pt x="362594" y="388343"/>
                </a:lnTo>
                <a:lnTo>
                  <a:pt x="319167" y="419029"/>
                </a:lnTo>
                <a:lnTo>
                  <a:pt x="261402" y="457835"/>
                </a:lnTo>
                <a:lnTo>
                  <a:pt x="201254" y="494670"/>
                </a:lnTo>
                <a:lnTo>
                  <a:pt x="63658" y="613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xmlns="" id="{54004B36-8F00-4DD7-A5B7-49ACA272B428}"/>
              </a:ext>
            </a:extLst>
          </p:cNvPr>
          <p:cNvSpPr/>
          <p:nvPr/>
        </p:nvSpPr>
        <p:spPr>
          <a:xfrm>
            <a:off x="1480334" y="5403544"/>
            <a:ext cx="366942" cy="365834"/>
          </a:xfrm>
          <a:custGeom>
            <a:avLst/>
            <a:gdLst/>
            <a:ahLst/>
            <a:cxnLst/>
            <a:rect l="l" t="t" r="r" b="b"/>
            <a:pathLst>
              <a:path w="631189" h="629284">
                <a:moveTo>
                  <a:pt x="630669" y="27165"/>
                </a:moveTo>
                <a:lnTo>
                  <a:pt x="627557" y="23456"/>
                </a:lnTo>
                <a:lnTo>
                  <a:pt x="614311" y="22199"/>
                </a:lnTo>
                <a:lnTo>
                  <a:pt x="614311" y="37706"/>
                </a:lnTo>
                <a:lnTo>
                  <a:pt x="609600" y="94411"/>
                </a:lnTo>
                <a:lnTo>
                  <a:pt x="571563" y="97104"/>
                </a:lnTo>
                <a:lnTo>
                  <a:pt x="567855" y="97358"/>
                </a:lnTo>
                <a:lnTo>
                  <a:pt x="532485" y="99847"/>
                </a:lnTo>
                <a:lnTo>
                  <a:pt x="532345" y="99987"/>
                </a:lnTo>
                <a:lnTo>
                  <a:pt x="403275" y="109474"/>
                </a:lnTo>
                <a:lnTo>
                  <a:pt x="400088" y="113169"/>
                </a:lnTo>
                <a:lnTo>
                  <a:pt x="400697" y="121462"/>
                </a:lnTo>
                <a:lnTo>
                  <a:pt x="404075" y="124561"/>
                </a:lnTo>
                <a:lnTo>
                  <a:pt x="408089" y="124561"/>
                </a:lnTo>
                <a:lnTo>
                  <a:pt x="408279" y="124561"/>
                </a:lnTo>
                <a:lnTo>
                  <a:pt x="528510" y="115722"/>
                </a:lnTo>
                <a:lnTo>
                  <a:pt x="523024" y="192697"/>
                </a:lnTo>
                <a:lnTo>
                  <a:pt x="501332" y="194259"/>
                </a:lnTo>
                <a:lnTo>
                  <a:pt x="498729" y="194449"/>
                </a:lnTo>
                <a:lnTo>
                  <a:pt x="497116" y="194564"/>
                </a:lnTo>
                <a:lnTo>
                  <a:pt x="411403" y="200012"/>
                </a:lnTo>
                <a:lnTo>
                  <a:pt x="408178" y="203682"/>
                </a:lnTo>
                <a:lnTo>
                  <a:pt x="408711" y="212013"/>
                </a:lnTo>
                <a:lnTo>
                  <a:pt x="412115" y="215163"/>
                </a:lnTo>
                <a:lnTo>
                  <a:pt x="416140" y="215163"/>
                </a:lnTo>
                <a:lnTo>
                  <a:pt x="490486" y="210451"/>
                </a:lnTo>
                <a:lnTo>
                  <a:pt x="496252" y="286118"/>
                </a:lnTo>
                <a:lnTo>
                  <a:pt x="482053" y="290957"/>
                </a:lnTo>
                <a:lnTo>
                  <a:pt x="415544" y="301917"/>
                </a:lnTo>
                <a:lnTo>
                  <a:pt x="412711" y="305879"/>
                </a:lnTo>
                <a:lnTo>
                  <a:pt x="414020" y="313855"/>
                </a:lnTo>
                <a:lnTo>
                  <a:pt x="417296" y="316547"/>
                </a:lnTo>
                <a:lnTo>
                  <a:pt x="421005" y="316547"/>
                </a:lnTo>
                <a:lnTo>
                  <a:pt x="421411" y="316547"/>
                </a:lnTo>
                <a:lnTo>
                  <a:pt x="421830" y="316509"/>
                </a:lnTo>
                <a:lnTo>
                  <a:pt x="473087" y="308076"/>
                </a:lnTo>
                <a:lnTo>
                  <a:pt x="475996" y="355346"/>
                </a:lnTo>
                <a:lnTo>
                  <a:pt x="385343" y="376466"/>
                </a:lnTo>
                <a:lnTo>
                  <a:pt x="384365" y="376910"/>
                </a:lnTo>
                <a:lnTo>
                  <a:pt x="383540" y="377545"/>
                </a:lnTo>
                <a:lnTo>
                  <a:pt x="365912" y="390347"/>
                </a:lnTo>
                <a:lnTo>
                  <a:pt x="322503" y="420992"/>
                </a:lnTo>
                <a:lnTo>
                  <a:pt x="265188" y="459486"/>
                </a:lnTo>
                <a:lnTo>
                  <a:pt x="205841" y="495833"/>
                </a:lnTo>
                <a:lnTo>
                  <a:pt x="205397" y="496087"/>
                </a:lnTo>
                <a:lnTo>
                  <a:pt x="204990" y="496379"/>
                </a:lnTo>
                <a:lnTo>
                  <a:pt x="76822" y="606996"/>
                </a:lnTo>
                <a:lnTo>
                  <a:pt x="17462" y="335356"/>
                </a:lnTo>
                <a:lnTo>
                  <a:pt x="156248" y="294703"/>
                </a:lnTo>
                <a:lnTo>
                  <a:pt x="157568" y="293827"/>
                </a:lnTo>
                <a:lnTo>
                  <a:pt x="385711" y="15951"/>
                </a:lnTo>
                <a:lnTo>
                  <a:pt x="614311" y="37706"/>
                </a:lnTo>
                <a:lnTo>
                  <a:pt x="614311" y="22199"/>
                </a:lnTo>
                <a:lnTo>
                  <a:pt x="548563" y="15951"/>
                </a:lnTo>
                <a:lnTo>
                  <a:pt x="383082" y="203"/>
                </a:lnTo>
                <a:lnTo>
                  <a:pt x="380517" y="0"/>
                </a:lnTo>
                <a:lnTo>
                  <a:pt x="378028" y="1016"/>
                </a:lnTo>
                <a:lnTo>
                  <a:pt x="148132" y="281000"/>
                </a:lnTo>
                <a:lnTo>
                  <a:pt x="2336" y="323710"/>
                </a:lnTo>
                <a:lnTo>
                  <a:pt x="0" y="327660"/>
                </a:lnTo>
                <a:lnTo>
                  <a:pt x="850" y="331635"/>
                </a:lnTo>
                <a:lnTo>
                  <a:pt x="65087" y="625614"/>
                </a:lnTo>
                <a:lnTo>
                  <a:pt x="67030" y="627761"/>
                </a:lnTo>
                <a:lnTo>
                  <a:pt x="70408" y="628904"/>
                </a:lnTo>
                <a:lnTo>
                  <a:pt x="71247" y="629018"/>
                </a:lnTo>
                <a:lnTo>
                  <a:pt x="73888" y="629018"/>
                </a:lnTo>
                <a:lnTo>
                  <a:pt x="75666" y="628370"/>
                </a:lnTo>
                <a:lnTo>
                  <a:pt x="100444" y="606996"/>
                </a:lnTo>
                <a:lnTo>
                  <a:pt x="214122" y="508889"/>
                </a:lnTo>
                <a:lnTo>
                  <a:pt x="270192" y="474624"/>
                </a:lnTo>
                <a:lnTo>
                  <a:pt x="324967" y="438048"/>
                </a:lnTo>
                <a:lnTo>
                  <a:pt x="368642" y="407390"/>
                </a:lnTo>
                <a:lnTo>
                  <a:pt x="391414" y="390893"/>
                </a:lnTo>
                <a:lnTo>
                  <a:pt x="489534" y="368033"/>
                </a:lnTo>
                <a:lnTo>
                  <a:pt x="492048" y="364655"/>
                </a:lnTo>
                <a:lnTo>
                  <a:pt x="488391" y="305549"/>
                </a:lnTo>
                <a:lnTo>
                  <a:pt x="489394" y="305371"/>
                </a:lnTo>
                <a:lnTo>
                  <a:pt x="489978" y="304558"/>
                </a:lnTo>
                <a:lnTo>
                  <a:pt x="510235" y="297662"/>
                </a:lnTo>
                <a:lnTo>
                  <a:pt x="512381" y="294424"/>
                </a:lnTo>
                <a:lnTo>
                  <a:pt x="505891" y="209410"/>
                </a:lnTo>
                <a:lnTo>
                  <a:pt x="534619" y="207327"/>
                </a:lnTo>
                <a:lnTo>
                  <a:pt x="537667" y="204304"/>
                </a:lnTo>
                <a:lnTo>
                  <a:pt x="544068" y="114579"/>
                </a:lnTo>
                <a:lnTo>
                  <a:pt x="566394" y="112941"/>
                </a:lnTo>
                <a:lnTo>
                  <a:pt x="621080" y="109080"/>
                </a:lnTo>
                <a:lnTo>
                  <a:pt x="624128" y="106070"/>
                </a:lnTo>
                <a:lnTo>
                  <a:pt x="630669" y="27165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xmlns="" id="{F02069EE-1D84-4A22-871D-5E13824CCAB2}"/>
              </a:ext>
            </a:extLst>
          </p:cNvPr>
          <p:cNvSpPr/>
          <p:nvPr/>
        </p:nvSpPr>
        <p:spPr>
          <a:xfrm>
            <a:off x="1710973" y="4865972"/>
            <a:ext cx="290157" cy="390568"/>
          </a:xfrm>
          <a:custGeom>
            <a:avLst/>
            <a:gdLst/>
            <a:ahLst/>
            <a:cxnLst/>
            <a:rect l="l" t="t" r="r" b="b"/>
            <a:pathLst>
              <a:path w="499109" h="671829">
                <a:moveTo>
                  <a:pt x="273335" y="671705"/>
                </a:moveTo>
                <a:lnTo>
                  <a:pt x="0" y="328022"/>
                </a:lnTo>
                <a:lnTo>
                  <a:pt x="105724" y="0"/>
                </a:lnTo>
                <a:lnTo>
                  <a:pt x="488731" y="94118"/>
                </a:lnTo>
                <a:lnTo>
                  <a:pt x="487156" y="106223"/>
                </a:lnTo>
                <a:lnTo>
                  <a:pt x="485787" y="118340"/>
                </a:lnTo>
                <a:lnTo>
                  <a:pt x="484634" y="130456"/>
                </a:lnTo>
                <a:lnTo>
                  <a:pt x="483705" y="142561"/>
                </a:lnTo>
                <a:lnTo>
                  <a:pt x="482232" y="237828"/>
                </a:lnTo>
                <a:lnTo>
                  <a:pt x="487942" y="319625"/>
                </a:lnTo>
                <a:lnTo>
                  <a:pt x="495373" y="376846"/>
                </a:lnTo>
                <a:lnTo>
                  <a:pt x="499064" y="398388"/>
                </a:lnTo>
                <a:lnTo>
                  <a:pt x="273335" y="671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xmlns="" id="{C6F09E4B-881E-4D39-A204-C0A8E5444D79}"/>
              </a:ext>
            </a:extLst>
          </p:cNvPr>
          <p:cNvSpPr/>
          <p:nvPr/>
        </p:nvSpPr>
        <p:spPr>
          <a:xfrm>
            <a:off x="1706258" y="4861068"/>
            <a:ext cx="299755" cy="400166"/>
          </a:xfrm>
          <a:custGeom>
            <a:avLst/>
            <a:gdLst/>
            <a:ahLst/>
            <a:cxnLst/>
            <a:rect l="l" t="t" r="r" b="b"/>
            <a:pathLst>
              <a:path w="515620" h="688340">
                <a:moveTo>
                  <a:pt x="515175" y="407606"/>
                </a:moveTo>
                <a:lnTo>
                  <a:pt x="507441" y="358406"/>
                </a:lnTo>
                <a:lnTo>
                  <a:pt x="501904" y="307860"/>
                </a:lnTo>
                <a:lnTo>
                  <a:pt x="498081" y="245465"/>
                </a:lnTo>
                <a:lnTo>
                  <a:pt x="498195" y="175831"/>
                </a:lnTo>
                <a:lnTo>
                  <a:pt x="504469" y="103606"/>
                </a:lnTo>
                <a:lnTo>
                  <a:pt x="505028" y="99707"/>
                </a:lnTo>
                <a:lnTo>
                  <a:pt x="502526" y="96012"/>
                </a:lnTo>
                <a:lnTo>
                  <a:pt x="488264" y="92519"/>
                </a:lnTo>
                <a:lnTo>
                  <a:pt x="488264" y="108381"/>
                </a:lnTo>
                <a:lnTo>
                  <a:pt x="484822" y="150050"/>
                </a:lnTo>
                <a:lnTo>
                  <a:pt x="225653" y="114198"/>
                </a:lnTo>
                <a:lnTo>
                  <a:pt x="484212" y="422490"/>
                </a:lnTo>
                <a:lnTo>
                  <a:pt x="281559" y="667893"/>
                </a:lnTo>
                <a:lnTo>
                  <a:pt x="16764" y="334899"/>
                </a:lnTo>
                <a:lnTo>
                  <a:pt x="118935" y="17627"/>
                </a:lnTo>
                <a:lnTo>
                  <a:pt x="488264" y="108381"/>
                </a:lnTo>
                <a:lnTo>
                  <a:pt x="488264" y="92519"/>
                </a:lnTo>
                <a:lnTo>
                  <a:pt x="183565" y="17627"/>
                </a:lnTo>
                <a:lnTo>
                  <a:pt x="111721" y="0"/>
                </a:lnTo>
                <a:lnTo>
                  <a:pt x="107696" y="2209"/>
                </a:lnTo>
                <a:lnTo>
                  <a:pt x="0" y="336575"/>
                </a:lnTo>
                <a:lnTo>
                  <a:pt x="495" y="339267"/>
                </a:lnTo>
                <a:lnTo>
                  <a:pt x="276860" y="686765"/>
                </a:lnTo>
                <a:lnTo>
                  <a:pt x="279057" y="687832"/>
                </a:lnTo>
                <a:lnTo>
                  <a:pt x="281457" y="687857"/>
                </a:lnTo>
                <a:lnTo>
                  <a:pt x="283756" y="687857"/>
                </a:lnTo>
                <a:lnTo>
                  <a:pt x="285940" y="686841"/>
                </a:lnTo>
                <a:lnTo>
                  <a:pt x="301586" y="667893"/>
                </a:lnTo>
                <a:lnTo>
                  <a:pt x="514578" y="409956"/>
                </a:lnTo>
                <a:lnTo>
                  <a:pt x="515175" y="407606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xmlns="" id="{D1531889-4F6A-47AB-8C20-803587766CDE}"/>
              </a:ext>
            </a:extLst>
          </p:cNvPr>
          <p:cNvSpPr/>
          <p:nvPr/>
        </p:nvSpPr>
        <p:spPr>
          <a:xfrm>
            <a:off x="1786653" y="5198012"/>
            <a:ext cx="208574" cy="668912"/>
          </a:xfrm>
          <a:custGeom>
            <a:avLst/>
            <a:gdLst/>
            <a:ahLst/>
            <a:cxnLst/>
            <a:rect l="l" t="t" r="r" b="b"/>
            <a:pathLst>
              <a:path w="358775" h="1150620">
                <a:moveTo>
                  <a:pt x="358546" y="1137158"/>
                </a:moveTo>
                <a:lnTo>
                  <a:pt x="189217" y="194652"/>
                </a:lnTo>
                <a:lnTo>
                  <a:pt x="244195" y="117322"/>
                </a:lnTo>
                <a:lnTo>
                  <a:pt x="132842" y="0"/>
                </a:lnTo>
                <a:lnTo>
                  <a:pt x="30962" y="139242"/>
                </a:lnTo>
                <a:lnTo>
                  <a:pt x="100926" y="208407"/>
                </a:lnTo>
                <a:lnTo>
                  <a:pt x="0" y="1150061"/>
                </a:lnTo>
                <a:lnTo>
                  <a:pt x="358546" y="1137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xmlns="" id="{67FE63EC-601D-4554-B286-CD1E00801969}"/>
              </a:ext>
            </a:extLst>
          </p:cNvPr>
          <p:cNvSpPr/>
          <p:nvPr/>
        </p:nvSpPr>
        <p:spPr>
          <a:xfrm>
            <a:off x="1622113" y="5000137"/>
            <a:ext cx="426007" cy="338886"/>
          </a:xfrm>
          <a:custGeom>
            <a:avLst/>
            <a:gdLst/>
            <a:ahLst/>
            <a:cxnLst/>
            <a:rect l="l" t="t" r="r" b="b"/>
            <a:pathLst>
              <a:path w="732790" h="582929">
                <a:moveTo>
                  <a:pt x="415874" y="340372"/>
                </a:moveTo>
                <a:lnTo>
                  <a:pt x="152882" y="0"/>
                </a:lnTo>
                <a:lnTo>
                  <a:pt x="0" y="125044"/>
                </a:lnTo>
                <a:lnTo>
                  <a:pt x="283032" y="582764"/>
                </a:lnTo>
                <a:lnTo>
                  <a:pt x="415874" y="340372"/>
                </a:lnTo>
                <a:close/>
              </a:path>
              <a:path w="732790" h="582929">
                <a:moveTo>
                  <a:pt x="732726" y="123444"/>
                </a:moveTo>
                <a:lnTo>
                  <a:pt x="651903" y="49860"/>
                </a:lnTo>
                <a:lnTo>
                  <a:pt x="415874" y="340372"/>
                </a:lnTo>
                <a:lnTo>
                  <a:pt x="577088" y="543229"/>
                </a:lnTo>
                <a:lnTo>
                  <a:pt x="732726" y="123444"/>
                </a:lnTo>
                <a:close/>
              </a:path>
            </a:pathLst>
          </a:custGeom>
          <a:solidFill>
            <a:srgbClr val="D8E7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xmlns="" id="{13FFD0F5-A7B7-4B77-818A-EC8A228502AF}"/>
              </a:ext>
            </a:extLst>
          </p:cNvPr>
          <p:cNvSpPr/>
          <p:nvPr/>
        </p:nvSpPr>
        <p:spPr>
          <a:xfrm>
            <a:off x="1616989" y="5066083"/>
            <a:ext cx="435974" cy="277606"/>
          </a:xfrm>
          <a:custGeom>
            <a:avLst/>
            <a:gdLst/>
            <a:ahLst/>
            <a:cxnLst/>
            <a:rect l="l" t="t" r="r" b="b"/>
            <a:pathLst>
              <a:path w="749934" h="477520">
                <a:moveTo>
                  <a:pt x="749871" y="9728"/>
                </a:moveTo>
                <a:lnTo>
                  <a:pt x="749058" y="6400"/>
                </a:lnTo>
                <a:lnTo>
                  <a:pt x="742010" y="0"/>
                </a:lnTo>
                <a:lnTo>
                  <a:pt x="737120" y="215"/>
                </a:lnTo>
                <a:lnTo>
                  <a:pt x="732193" y="5626"/>
                </a:lnTo>
                <a:lnTo>
                  <a:pt x="731723" y="8763"/>
                </a:lnTo>
                <a:lnTo>
                  <a:pt x="732777" y="11417"/>
                </a:lnTo>
                <a:lnTo>
                  <a:pt x="583425" y="414261"/>
                </a:lnTo>
                <a:lnTo>
                  <a:pt x="432054" y="223812"/>
                </a:lnTo>
                <a:lnTo>
                  <a:pt x="431571" y="222656"/>
                </a:lnTo>
                <a:lnTo>
                  <a:pt x="430771" y="221589"/>
                </a:lnTo>
                <a:lnTo>
                  <a:pt x="426402" y="218046"/>
                </a:lnTo>
                <a:lnTo>
                  <a:pt x="421386" y="218782"/>
                </a:lnTo>
                <a:lnTo>
                  <a:pt x="416407" y="224891"/>
                </a:lnTo>
                <a:lnTo>
                  <a:pt x="416394" y="226072"/>
                </a:lnTo>
                <a:lnTo>
                  <a:pt x="291452" y="453999"/>
                </a:lnTo>
                <a:lnTo>
                  <a:pt x="13144" y="3924"/>
                </a:lnTo>
                <a:lnTo>
                  <a:pt x="8394" y="2806"/>
                </a:lnTo>
                <a:lnTo>
                  <a:pt x="1130" y="7289"/>
                </a:lnTo>
                <a:lnTo>
                  <a:pt x="0" y="12039"/>
                </a:lnTo>
                <a:lnTo>
                  <a:pt x="286702" y="475665"/>
                </a:lnTo>
                <a:lnTo>
                  <a:pt x="289179" y="477037"/>
                </a:lnTo>
                <a:lnTo>
                  <a:pt x="291846" y="477037"/>
                </a:lnTo>
                <a:lnTo>
                  <a:pt x="294805" y="476961"/>
                </a:lnTo>
                <a:lnTo>
                  <a:pt x="297307" y="475437"/>
                </a:lnTo>
                <a:lnTo>
                  <a:pt x="425869" y="240830"/>
                </a:lnTo>
                <a:lnTo>
                  <a:pt x="581342" y="436435"/>
                </a:lnTo>
                <a:lnTo>
                  <a:pt x="583577" y="437489"/>
                </a:lnTo>
                <a:lnTo>
                  <a:pt x="585901" y="437489"/>
                </a:lnTo>
                <a:lnTo>
                  <a:pt x="586320" y="437489"/>
                </a:lnTo>
                <a:lnTo>
                  <a:pt x="586714" y="437464"/>
                </a:lnTo>
                <a:lnTo>
                  <a:pt x="589876" y="436968"/>
                </a:lnTo>
                <a:lnTo>
                  <a:pt x="592162" y="435063"/>
                </a:lnTo>
                <a:lnTo>
                  <a:pt x="749871" y="9728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xmlns="" id="{925F4ABF-C51A-4920-95D2-F0EB120CBA02}"/>
              </a:ext>
            </a:extLst>
          </p:cNvPr>
          <p:cNvSpPr/>
          <p:nvPr/>
        </p:nvSpPr>
        <p:spPr>
          <a:xfrm>
            <a:off x="1071402" y="5125054"/>
            <a:ext cx="469567" cy="761940"/>
          </a:xfrm>
          <a:custGeom>
            <a:avLst/>
            <a:gdLst/>
            <a:ahLst/>
            <a:cxnLst/>
            <a:rect l="l" t="t" r="r" b="b"/>
            <a:pathLst>
              <a:path w="807720" h="1310640">
                <a:moveTo>
                  <a:pt x="303048" y="1310353"/>
                </a:moveTo>
                <a:lnTo>
                  <a:pt x="129016" y="1304878"/>
                </a:lnTo>
                <a:lnTo>
                  <a:pt x="61870" y="1293598"/>
                </a:lnTo>
                <a:lnTo>
                  <a:pt x="29228" y="1271311"/>
                </a:lnTo>
                <a:lnTo>
                  <a:pt x="8046" y="1239509"/>
                </a:lnTo>
                <a:lnTo>
                  <a:pt x="0" y="1202161"/>
                </a:lnTo>
                <a:lnTo>
                  <a:pt x="6767" y="1163233"/>
                </a:lnTo>
                <a:lnTo>
                  <a:pt x="453088" y="0"/>
                </a:lnTo>
                <a:lnTo>
                  <a:pt x="656776" y="627319"/>
                </a:lnTo>
                <a:lnTo>
                  <a:pt x="576976" y="821089"/>
                </a:lnTo>
                <a:lnTo>
                  <a:pt x="729931" y="764983"/>
                </a:lnTo>
                <a:lnTo>
                  <a:pt x="807323" y="1133715"/>
                </a:lnTo>
                <a:lnTo>
                  <a:pt x="542854" y="1267481"/>
                </a:lnTo>
                <a:lnTo>
                  <a:pt x="303048" y="1310353"/>
                </a:lnTo>
                <a:close/>
              </a:path>
            </a:pathLst>
          </a:custGeom>
          <a:solidFill>
            <a:srgbClr val="D8E7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xmlns="" id="{064F35CC-C405-4509-A8A4-4A927775CBE0}"/>
              </a:ext>
            </a:extLst>
          </p:cNvPr>
          <p:cNvSpPr/>
          <p:nvPr/>
        </p:nvSpPr>
        <p:spPr>
          <a:xfrm>
            <a:off x="1206738" y="5489617"/>
            <a:ext cx="338886" cy="336302"/>
          </a:xfrm>
          <a:custGeom>
            <a:avLst/>
            <a:gdLst/>
            <a:ahLst/>
            <a:cxnLst/>
            <a:rect l="l" t="t" r="r" b="b"/>
            <a:pathLst>
              <a:path w="582929" h="578484">
                <a:moveTo>
                  <a:pt x="333070" y="195681"/>
                </a:moveTo>
                <a:lnTo>
                  <a:pt x="330441" y="187566"/>
                </a:lnTo>
                <a:lnTo>
                  <a:pt x="326110" y="185356"/>
                </a:lnTo>
                <a:lnTo>
                  <a:pt x="322021" y="186664"/>
                </a:lnTo>
                <a:lnTo>
                  <a:pt x="277114" y="202552"/>
                </a:lnTo>
                <a:lnTo>
                  <a:pt x="221513" y="223964"/>
                </a:lnTo>
                <a:lnTo>
                  <a:pt x="161569" y="248005"/>
                </a:lnTo>
                <a:lnTo>
                  <a:pt x="103670" y="271818"/>
                </a:lnTo>
                <a:lnTo>
                  <a:pt x="54152" y="292506"/>
                </a:lnTo>
                <a:lnTo>
                  <a:pt x="1816" y="314693"/>
                </a:lnTo>
                <a:lnTo>
                  <a:pt x="0" y="319227"/>
                </a:lnTo>
                <a:lnTo>
                  <a:pt x="2921" y="326072"/>
                </a:lnTo>
                <a:lnTo>
                  <a:pt x="5765" y="327837"/>
                </a:lnTo>
                <a:lnTo>
                  <a:pt x="8775" y="327837"/>
                </a:lnTo>
                <a:lnTo>
                  <a:pt x="9779" y="327837"/>
                </a:lnTo>
                <a:lnTo>
                  <a:pt x="10820" y="327621"/>
                </a:lnTo>
                <a:lnTo>
                  <a:pt x="25425" y="321411"/>
                </a:lnTo>
                <a:lnTo>
                  <a:pt x="60083" y="306755"/>
                </a:lnTo>
                <a:lnTo>
                  <a:pt x="109435" y="286131"/>
                </a:lnTo>
                <a:lnTo>
                  <a:pt x="167132" y="262394"/>
                </a:lnTo>
                <a:lnTo>
                  <a:pt x="226822" y="238442"/>
                </a:lnTo>
                <a:lnTo>
                  <a:pt x="282168" y="217131"/>
                </a:lnTo>
                <a:lnTo>
                  <a:pt x="326796" y="201345"/>
                </a:lnTo>
                <a:lnTo>
                  <a:pt x="330860" y="200025"/>
                </a:lnTo>
                <a:lnTo>
                  <a:pt x="333070" y="195681"/>
                </a:lnTo>
                <a:close/>
              </a:path>
              <a:path w="582929" h="578484">
                <a:moveTo>
                  <a:pt x="582688" y="508000"/>
                </a:moveTo>
                <a:lnTo>
                  <a:pt x="504228" y="134112"/>
                </a:lnTo>
                <a:lnTo>
                  <a:pt x="502831" y="132232"/>
                </a:lnTo>
                <a:lnTo>
                  <a:pt x="498919" y="130048"/>
                </a:lnTo>
                <a:lnTo>
                  <a:pt x="496582" y="129870"/>
                </a:lnTo>
                <a:lnTo>
                  <a:pt x="357987" y="180721"/>
                </a:lnTo>
                <a:lnTo>
                  <a:pt x="429234" y="7759"/>
                </a:lnTo>
                <a:lnTo>
                  <a:pt x="427355" y="3251"/>
                </a:lnTo>
                <a:lnTo>
                  <a:pt x="419481" y="0"/>
                </a:lnTo>
                <a:lnTo>
                  <a:pt x="414947" y="1879"/>
                </a:lnTo>
                <a:lnTo>
                  <a:pt x="335876" y="193890"/>
                </a:lnTo>
                <a:lnTo>
                  <a:pt x="336486" y="197142"/>
                </a:lnTo>
                <a:lnTo>
                  <a:pt x="340728" y="201574"/>
                </a:lnTo>
                <a:lnTo>
                  <a:pt x="343954" y="202298"/>
                </a:lnTo>
                <a:lnTo>
                  <a:pt x="491413" y="148209"/>
                </a:lnTo>
                <a:lnTo>
                  <a:pt x="565950" y="503339"/>
                </a:lnTo>
                <a:lnTo>
                  <a:pt x="519226" y="535076"/>
                </a:lnTo>
                <a:lnTo>
                  <a:pt x="470776" y="563702"/>
                </a:lnTo>
                <a:lnTo>
                  <a:pt x="467029" y="565734"/>
                </a:lnTo>
                <a:lnTo>
                  <a:pt x="465670" y="570445"/>
                </a:lnTo>
                <a:lnTo>
                  <a:pt x="469125" y="576719"/>
                </a:lnTo>
                <a:lnTo>
                  <a:pt x="471754" y="578167"/>
                </a:lnTo>
                <a:lnTo>
                  <a:pt x="474497" y="578167"/>
                </a:lnTo>
                <a:lnTo>
                  <a:pt x="475742" y="578167"/>
                </a:lnTo>
                <a:lnTo>
                  <a:pt x="529628" y="546747"/>
                </a:lnTo>
                <a:lnTo>
                  <a:pt x="579081" y="512838"/>
                </a:lnTo>
                <a:lnTo>
                  <a:pt x="581520" y="511048"/>
                </a:lnTo>
                <a:lnTo>
                  <a:pt x="582688" y="508000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xmlns="" id="{1341BD90-930B-496B-A5E1-408187E4872A}"/>
              </a:ext>
            </a:extLst>
          </p:cNvPr>
          <p:cNvSpPr/>
          <p:nvPr/>
        </p:nvSpPr>
        <p:spPr>
          <a:xfrm>
            <a:off x="1702327" y="4383283"/>
            <a:ext cx="516819" cy="503161"/>
          </a:xfrm>
          <a:custGeom>
            <a:avLst/>
            <a:gdLst/>
            <a:ahLst/>
            <a:cxnLst/>
            <a:rect l="l" t="t" r="r" b="b"/>
            <a:pathLst>
              <a:path w="889000" h="865504">
                <a:moveTo>
                  <a:pt x="176022" y="865086"/>
                </a:moveTo>
                <a:lnTo>
                  <a:pt x="39156" y="865086"/>
                </a:lnTo>
                <a:lnTo>
                  <a:pt x="0" y="211348"/>
                </a:lnTo>
                <a:lnTo>
                  <a:pt x="28005" y="186298"/>
                </a:lnTo>
                <a:lnTo>
                  <a:pt x="101709" y="133704"/>
                </a:lnTo>
                <a:lnTo>
                  <a:pt x="205641" y="87395"/>
                </a:lnTo>
                <a:lnTo>
                  <a:pt x="324332" y="81205"/>
                </a:lnTo>
                <a:lnTo>
                  <a:pt x="350425" y="60602"/>
                </a:lnTo>
                <a:lnTo>
                  <a:pt x="414257" y="27998"/>
                </a:lnTo>
                <a:lnTo>
                  <a:pt x="450692" y="16196"/>
                </a:lnTo>
                <a:lnTo>
                  <a:pt x="489268" y="7529"/>
                </a:lnTo>
                <a:lnTo>
                  <a:pt x="529334" y="2097"/>
                </a:lnTo>
                <a:lnTo>
                  <a:pt x="570236" y="0"/>
                </a:lnTo>
                <a:lnTo>
                  <a:pt x="611323" y="1337"/>
                </a:lnTo>
                <a:lnTo>
                  <a:pt x="651942" y="6210"/>
                </a:lnTo>
                <a:lnTo>
                  <a:pt x="691441" y="14719"/>
                </a:lnTo>
                <a:lnTo>
                  <a:pt x="729166" y="26963"/>
                </a:lnTo>
                <a:lnTo>
                  <a:pt x="764465" y="43044"/>
                </a:lnTo>
                <a:lnTo>
                  <a:pt x="825177" y="87114"/>
                </a:lnTo>
                <a:lnTo>
                  <a:pt x="868357" y="147733"/>
                </a:lnTo>
                <a:lnTo>
                  <a:pt x="881740" y="184498"/>
                </a:lnTo>
                <a:lnTo>
                  <a:pt x="888783" y="225701"/>
                </a:lnTo>
                <a:lnTo>
                  <a:pt x="888832" y="271442"/>
                </a:lnTo>
                <a:lnTo>
                  <a:pt x="731459" y="271442"/>
                </a:lnTo>
                <a:lnTo>
                  <a:pt x="176022" y="865086"/>
                </a:lnTo>
                <a:close/>
              </a:path>
            </a:pathLst>
          </a:custGeom>
          <a:solidFill>
            <a:srgbClr val="BED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xmlns="" id="{B65191BA-0C17-4DFA-9501-E96982178B6F}"/>
              </a:ext>
            </a:extLst>
          </p:cNvPr>
          <p:cNvSpPr/>
          <p:nvPr/>
        </p:nvSpPr>
        <p:spPr>
          <a:xfrm>
            <a:off x="1780515" y="4541102"/>
            <a:ext cx="379124" cy="459231"/>
          </a:xfrm>
          <a:custGeom>
            <a:avLst/>
            <a:gdLst/>
            <a:ahLst/>
            <a:cxnLst/>
            <a:rect l="l" t="t" r="r" b="b"/>
            <a:pathLst>
              <a:path w="652145" h="789940">
                <a:moveTo>
                  <a:pt x="347613" y="789598"/>
                </a:moveTo>
                <a:lnTo>
                  <a:pt x="114431" y="708409"/>
                </a:lnTo>
                <a:lnTo>
                  <a:pt x="17234" y="546557"/>
                </a:lnTo>
                <a:lnTo>
                  <a:pt x="0" y="387930"/>
                </a:lnTo>
                <a:lnTo>
                  <a:pt x="6704" y="316412"/>
                </a:lnTo>
                <a:lnTo>
                  <a:pt x="120190" y="311271"/>
                </a:lnTo>
                <a:lnTo>
                  <a:pt x="143406" y="10858"/>
                </a:lnTo>
                <a:lnTo>
                  <a:pt x="163150" y="9161"/>
                </a:lnTo>
                <a:lnTo>
                  <a:pt x="238439" y="5429"/>
                </a:lnTo>
                <a:lnTo>
                  <a:pt x="393355" y="1696"/>
                </a:lnTo>
                <a:lnTo>
                  <a:pt x="651983" y="0"/>
                </a:lnTo>
                <a:lnTo>
                  <a:pt x="600796" y="469537"/>
                </a:lnTo>
                <a:lnTo>
                  <a:pt x="496572" y="702499"/>
                </a:lnTo>
                <a:lnTo>
                  <a:pt x="393961" y="781611"/>
                </a:lnTo>
                <a:lnTo>
                  <a:pt x="347613" y="789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xmlns="" id="{C53AD20A-5E1D-4355-8ABF-BD26B7F36993}"/>
              </a:ext>
            </a:extLst>
          </p:cNvPr>
          <p:cNvSpPr/>
          <p:nvPr/>
        </p:nvSpPr>
        <p:spPr>
          <a:xfrm>
            <a:off x="1821713" y="4536622"/>
            <a:ext cx="342577" cy="468091"/>
          </a:xfrm>
          <a:custGeom>
            <a:avLst/>
            <a:gdLst/>
            <a:ahLst/>
            <a:cxnLst/>
            <a:rect l="l" t="t" r="r" b="b"/>
            <a:pathLst>
              <a:path w="589279" h="805179">
                <a:moveTo>
                  <a:pt x="281096" y="805169"/>
                </a:moveTo>
                <a:lnTo>
                  <a:pt x="278091" y="805169"/>
                </a:lnTo>
                <a:lnTo>
                  <a:pt x="218004" y="799581"/>
                </a:lnTo>
                <a:lnTo>
                  <a:pt x="164906" y="788292"/>
                </a:lnTo>
                <a:lnTo>
                  <a:pt x="116739" y="771132"/>
                </a:lnTo>
                <a:lnTo>
                  <a:pt x="73589" y="748132"/>
                </a:lnTo>
                <a:lnTo>
                  <a:pt x="35541" y="719325"/>
                </a:lnTo>
                <a:lnTo>
                  <a:pt x="2682" y="684743"/>
                </a:lnTo>
                <a:lnTo>
                  <a:pt x="0" y="681426"/>
                </a:lnTo>
                <a:lnTo>
                  <a:pt x="513" y="676582"/>
                </a:lnTo>
                <a:lnTo>
                  <a:pt x="7147" y="671234"/>
                </a:lnTo>
                <a:lnTo>
                  <a:pt x="12015" y="671732"/>
                </a:lnTo>
                <a:lnTo>
                  <a:pt x="14692" y="675064"/>
                </a:lnTo>
                <a:lnTo>
                  <a:pt x="46021" y="707978"/>
                </a:lnTo>
                <a:lnTo>
                  <a:pt x="82400" y="735400"/>
                </a:lnTo>
                <a:lnTo>
                  <a:pt x="123762" y="757301"/>
                </a:lnTo>
                <a:lnTo>
                  <a:pt x="170037" y="773651"/>
                </a:lnTo>
                <a:lnTo>
                  <a:pt x="221159" y="784423"/>
                </a:lnTo>
                <a:lnTo>
                  <a:pt x="277059" y="789588"/>
                </a:lnTo>
                <a:lnTo>
                  <a:pt x="286313" y="789468"/>
                </a:lnTo>
                <a:lnTo>
                  <a:pt x="344517" y="771208"/>
                </a:lnTo>
                <a:lnTo>
                  <a:pt x="385805" y="741775"/>
                </a:lnTo>
                <a:lnTo>
                  <a:pt x="417357" y="708321"/>
                </a:lnTo>
                <a:lnTo>
                  <a:pt x="449191" y="662317"/>
                </a:lnTo>
                <a:lnTo>
                  <a:pt x="480006" y="601778"/>
                </a:lnTo>
                <a:lnTo>
                  <a:pt x="494627" y="565439"/>
                </a:lnTo>
                <a:lnTo>
                  <a:pt x="508506" y="524723"/>
                </a:lnTo>
                <a:lnTo>
                  <a:pt x="521481" y="479382"/>
                </a:lnTo>
                <a:lnTo>
                  <a:pt x="533389" y="429167"/>
                </a:lnTo>
                <a:lnTo>
                  <a:pt x="544069" y="373833"/>
                </a:lnTo>
                <a:lnTo>
                  <a:pt x="553358" y="313129"/>
                </a:lnTo>
                <a:lnTo>
                  <a:pt x="561094" y="246809"/>
                </a:lnTo>
                <a:lnTo>
                  <a:pt x="567113" y="174625"/>
                </a:lnTo>
                <a:lnTo>
                  <a:pt x="571255" y="96329"/>
                </a:lnTo>
                <a:lnTo>
                  <a:pt x="573356" y="11672"/>
                </a:lnTo>
                <a:lnTo>
                  <a:pt x="572663" y="10509"/>
                </a:lnTo>
                <a:lnTo>
                  <a:pt x="572256" y="9155"/>
                </a:lnTo>
                <a:lnTo>
                  <a:pt x="572256" y="3453"/>
                </a:lnTo>
                <a:lnTo>
                  <a:pt x="575711" y="0"/>
                </a:lnTo>
                <a:lnTo>
                  <a:pt x="583176" y="0"/>
                </a:lnTo>
                <a:lnTo>
                  <a:pt x="585149" y="825"/>
                </a:lnTo>
                <a:lnTo>
                  <a:pt x="588049" y="3749"/>
                </a:lnTo>
                <a:lnTo>
                  <a:pt x="588847" y="5728"/>
                </a:lnTo>
                <a:lnTo>
                  <a:pt x="588837" y="7785"/>
                </a:lnTo>
                <a:lnTo>
                  <a:pt x="586774" y="94210"/>
                </a:lnTo>
                <a:lnTo>
                  <a:pt x="582585" y="174152"/>
                </a:lnTo>
                <a:lnTo>
                  <a:pt x="576437" y="247865"/>
                </a:lnTo>
                <a:lnTo>
                  <a:pt x="568500" y="315601"/>
                </a:lnTo>
                <a:lnTo>
                  <a:pt x="558944" y="377611"/>
                </a:lnTo>
                <a:lnTo>
                  <a:pt x="547936" y="434148"/>
                </a:lnTo>
                <a:lnTo>
                  <a:pt x="535648" y="485465"/>
                </a:lnTo>
                <a:lnTo>
                  <a:pt x="522246" y="531813"/>
                </a:lnTo>
                <a:lnTo>
                  <a:pt x="507902" y="573445"/>
                </a:lnTo>
                <a:lnTo>
                  <a:pt x="492783" y="610612"/>
                </a:lnTo>
                <a:lnTo>
                  <a:pt x="460900" y="672565"/>
                </a:lnTo>
                <a:lnTo>
                  <a:pt x="427950" y="719690"/>
                </a:lnTo>
                <a:lnTo>
                  <a:pt x="395286" y="754003"/>
                </a:lnTo>
                <a:lnTo>
                  <a:pt x="357373" y="781778"/>
                </a:lnTo>
                <a:lnTo>
                  <a:pt x="297936" y="803768"/>
                </a:lnTo>
                <a:lnTo>
                  <a:pt x="281096" y="805169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6">
            <a:extLst>
              <a:ext uri="{FF2B5EF4-FFF2-40B4-BE49-F238E27FC236}">
                <a16:creationId xmlns:a16="http://schemas.microsoft.com/office/drawing/2014/main" xmlns="" id="{E1B34A4F-6011-4C41-84A5-C91EEFF421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9990" y="4668429"/>
            <a:ext cx="139242" cy="146883"/>
          </a:xfrm>
          <a:prstGeom prst="rect">
            <a:avLst/>
          </a:prstGeom>
        </p:spPr>
      </p:pic>
      <p:sp>
        <p:nvSpPr>
          <p:cNvPr id="28" name="object 27">
            <a:extLst>
              <a:ext uri="{FF2B5EF4-FFF2-40B4-BE49-F238E27FC236}">
                <a16:creationId xmlns:a16="http://schemas.microsoft.com/office/drawing/2014/main" xmlns="" id="{355B8F9F-E67E-4E8E-96D7-FD1E5121AD1C}"/>
              </a:ext>
            </a:extLst>
          </p:cNvPr>
          <p:cNvSpPr/>
          <p:nvPr/>
        </p:nvSpPr>
        <p:spPr>
          <a:xfrm>
            <a:off x="1957351" y="4697325"/>
            <a:ext cx="138065" cy="44668"/>
          </a:xfrm>
          <a:custGeom>
            <a:avLst/>
            <a:gdLst/>
            <a:ahLst/>
            <a:cxnLst/>
            <a:rect l="l" t="t" r="r" b="b"/>
            <a:pathLst>
              <a:path w="237490" h="76834">
                <a:moveTo>
                  <a:pt x="49009" y="36106"/>
                </a:moveTo>
                <a:lnTo>
                  <a:pt x="47078" y="22047"/>
                </a:lnTo>
                <a:lnTo>
                  <a:pt x="41833" y="10566"/>
                </a:lnTo>
                <a:lnTo>
                  <a:pt x="34048" y="2832"/>
                </a:lnTo>
                <a:lnTo>
                  <a:pt x="24511" y="0"/>
                </a:lnTo>
                <a:lnTo>
                  <a:pt x="14973" y="2832"/>
                </a:lnTo>
                <a:lnTo>
                  <a:pt x="7175" y="10566"/>
                </a:lnTo>
                <a:lnTo>
                  <a:pt x="1930" y="22047"/>
                </a:lnTo>
                <a:lnTo>
                  <a:pt x="0" y="36106"/>
                </a:lnTo>
                <a:lnTo>
                  <a:pt x="1930" y="50152"/>
                </a:lnTo>
                <a:lnTo>
                  <a:pt x="7175" y="61633"/>
                </a:lnTo>
                <a:lnTo>
                  <a:pt x="14973" y="69367"/>
                </a:lnTo>
                <a:lnTo>
                  <a:pt x="24511" y="72199"/>
                </a:lnTo>
                <a:lnTo>
                  <a:pt x="34048" y="69367"/>
                </a:lnTo>
                <a:lnTo>
                  <a:pt x="41833" y="61633"/>
                </a:lnTo>
                <a:lnTo>
                  <a:pt x="47078" y="50152"/>
                </a:lnTo>
                <a:lnTo>
                  <a:pt x="49009" y="36106"/>
                </a:lnTo>
                <a:close/>
              </a:path>
              <a:path w="237490" h="76834">
                <a:moveTo>
                  <a:pt x="236893" y="40538"/>
                </a:moveTo>
                <a:lnTo>
                  <a:pt x="234962" y="26479"/>
                </a:lnTo>
                <a:lnTo>
                  <a:pt x="229717" y="15011"/>
                </a:lnTo>
                <a:lnTo>
                  <a:pt x="221932" y="7277"/>
                </a:lnTo>
                <a:lnTo>
                  <a:pt x="212394" y="4432"/>
                </a:lnTo>
                <a:lnTo>
                  <a:pt x="202844" y="7277"/>
                </a:lnTo>
                <a:lnTo>
                  <a:pt x="195059" y="15011"/>
                </a:lnTo>
                <a:lnTo>
                  <a:pt x="189801" y="26479"/>
                </a:lnTo>
                <a:lnTo>
                  <a:pt x="187871" y="40538"/>
                </a:lnTo>
                <a:lnTo>
                  <a:pt x="189801" y="54584"/>
                </a:lnTo>
                <a:lnTo>
                  <a:pt x="195059" y="66065"/>
                </a:lnTo>
                <a:lnTo>
                  <a:pt x="202844" y="73799"/>
                </a:lnTo>
                <a:lnTo>
                  <a:pt x="212394" y="76631"/>
                </a:lnTo>
                <a:lnTo>
                  <a:pt x="221932" y="73799"/>
                </a:lnTo>
                <a:lnTo>
                  <a:pt x="229717" y="66065"/>
                </a:lnTo>
                <a:lnTo>
                  <a:pt x="234962" y="54584"/>
                </a:lnTo>
                <a:lnTo>
                  <a:pt x="236893" y="40538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xmlns="" id="{2E96BE5E-C354-4C48-8E04-057E783718DD}"/>
              </a:ext>
            </a:extLst>
          </p:cNvPr>
          <p:cNvSpPr/>
          <p:nvPr/>
        </p:nvSpPr>
        <p:spPr>
          <a:xfrm>
            <a:off x="1866886" y="4825741"/>
            <a:ext cx="279452" cy="97457"/>
          </a:xfrm>
          <a:custGeom>
            <a:avLst/>
            <a:gdLst/>
            <a:ahLst/>
            <a:cxnLst/>
            <a:rect l="l" t="t" r="r" b="b"/>
            <a:pathLst>
              <a:path w="480695" h="167640">
                <a:moveTo>
                  <a:pt x="435051" y="167610"/>
                </a:moveTo>
                <a:lnTo>
                  <a:pt x="245907" y="55011"/>
                </a:lnTo>
                <a:lnTo>
                  <a:pt x="31379" y="141815"/>
                </a:lnTo>
                <a:lnTo>
                  <a:pt x="0" y="74782"/>
                </a:lnTo>
                <a:lnTo>
                  <a:pt x="204624" y="0"/>
                </a:lnTo>
                <a:lnTo>
                  <a:pt x="246759" y="18046"/>
                </a:lnTo>
                <a:lnTo>
                  <a:pt x="287175" y="0"/>
                </a:lnTo>
                <a:lnTo>
                  <a:pt x="480631" y="103998"/>
                </a:lnTo>
                <a:lnTo>
                  <a:pt x="435051" y="167610"/>
                </a:lnTo>
                <a:close/>
              </a:path>
            </a:pathLst>
          </a:custGeom>
          <a:solidFill>
            <a:srgbClr val="BED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xmlns="" id="{85DA3474-B4CA-4B66-8145-A1CAC12D23E7}"/>
              </a:ext>
            </a:extLst>
          </p:cNvPr>
          <p:cNvSpPr/>
          <p:nvPr/>
        </p:nvSpPr>
        <p:spPr>
          <a:xfrm>
            <a:off x="1784482" y="4642106"/>
            <a:ext cx="1156936" cy="1198652"/>
          </a:xfrm>
          <a:custGeom>
            <a:avLst/>
            <a:gdLst/>
            <a:ahLst/>
            <a:cxnLst/>
            <a:rect l="l" t="t" r="r" b="b"/>
            <a:pathLst>
              <a:path w="1990090" h="2061845">
                <a:moveTo>
                  <a:pt x="448818" y="443649"/>
                </a:moveTo>
                <a:lnTo>
                  <a:pt x="443763" y="436791"/>
                </a:lnTo>
                <a:lnTo>
                  <a:pt x="438924" y="436067"/>
                </a:lnTo>
                <a:lnTo>
                  <a:pt x="435495" y="438607"/>
                </a:lnTo>
                <a:lnTo>
                  <a:pt x="393915" y="454558"/>
                </a:lnTo>
                <a:lnTo>
                  <a:pt x="355092" y="450697"/>
                </a:lnTo>
                <a:lnTo>
                  <a:pt x="326263" y="439254"/>
                </a:lnTo>
                <a:lnTo>
                  <a:pt x="314706" y="432485"/>
                </a:lnTo>
                <a:lnTo>
                  <a:pt x="311213" y="430034"/>
                </a:lnTo>
                <a:lnTo>
                  <a:pt x="306412" y="430860"/>
                </a:lnTo>
                <a:lnTo>
                  <a:pt x="301498" y="437819"/>
                </a:lnTo>
                <a:lnTo>
                  <a:pt x="302323" y="442633"/>
                </a:lnTo>
                <a:lnTo>
                  <a:pt x="305803" y="445096"/>
                </a:lnTo>
                <a:lnTo>
                  <a:pt x="312394" y="449199"/>
                </a:lnTo>
                <a:lnTo>
                  <a:pt x="329628" y="457885"/>
                </a:lnTo>
                <a:lnTo>
                  <a:pt x="354825" y="466496"/>
                </a:lnTo>
                <a:lnTo>
                  <a:pt x="385318" y="470408"/>
                </a:lnTo>
                <a:lnTo>
                  <a:pt x="399961" y="469404"/>
                </a:lnTo>
                <a:lnTo>
                  <a:pt x="414896" y="466115"/>
                </a:lnTo>
                <a:lnTo>
                  <a:pt x="429882" y="460121"/>
                </a:lnTo>
                <a:lnTo>
                  <a:pt x="444665" y="451015"/>
                </a:lnTo>
                <a:lnTo>
                  <a:pt x="448106" y="448475"/>
                </a:lnTo>
                <a:lnTo>
                  <a:pt x="448818" y="443649"/>
                </a:lnTo>
                <a:close/>
              </a:path>
              <a:path w="1990090" h="2061845">
                <a:moveTo>
                  <a:pt x="499262" y="293890"/>
                </a:moveTo>
                <a:lnTo>
                  <a:pt x="498271" y="290817"/>
                </a:lnTo>
                <a:lnTo>
                  <a:pt x="495973" y="288899"/>
                </a:lnTo>
                <a:lnTo>
                  <a:pt x="460984" y="241960"/>
                </a:lnTo>
                <a:lnTo>
                  <a:pt x="437718" y="183349"/>
                </a:lnTo>
                <a:lnTo>
                  <a:pt x="424738" y="133108"/>
                </a:lnTo>
                <a:lnTo>
                  <a:pt x="420636" y="111252"/>
                </a:lnTo>
                <a:lnTo>
                  <a:pt x="420001" y="107022"/>
                </a:lnTo>
                <a:lnTo>
                  <a:pt x="416052" y="104089"/>
                </a:lnTo>
                <a:lnTo>
                  <a:pt x="411861" y="104749"/>
                </a:lnTo>
                <a:lnTo>
                  <a:pt x="407657" y="105384"/>
                </a:lnTo>
                <a:lnTo>
                  <a:pt x="404749" y="109321"/>
                </a:lnTo>
                <a:lnTo>
                  <a:pt x="421208" y="182511"/>
                </a:lnTo>
                <a:lnTo>
                  <a:pt x="442379" y="239141"/>
                </a:lnTo>
                <a:lnTo>
                  <a:pt x="474395" y="289458"/>
                </a:lnTo>
                <a:lnTo>
                  <a:pt x="430517" y="291947"/>
                </a:lnTo>
                <a:lnTo>
                  <a:pt x="389712" y="290868"/>
                </a:lnTo>
                <a:lnTo>
                  <a:pt x="359498" y="288505"/>
                </a:lnTo>
                <a:lnTo>
                  <a:pt x="347383" y="287159"/>
                </a:lnTo>
                <a:lnTo>
                  <a:pt x="343077" y="286639"/>
                </a:lnTo>
                <a:lnTo>
                  <a:pt x="339280" y="289598"/>
                </a:lnTo>
                <a:lnTo>
                  <a:pt x="395998" y="306705"/>
                </a:lnTo>
                <a:lnTo>
                  <a:pt x="426059" y="307441"/>
                </a:lnTo>
                <a:lnTo>
                  <a:pt x="442671" y="307187"/>
                </a:lnTo>
                <a:lnTo>
                  <a:pt x="492404" y="302412"/>
                </a:lnTo>
                <a:lnTo>
                  <a:pt x="497725" y="299681"/>
                </a:lnTo>
                <a:lnTo>
                  <a:pt x="499262" y="293890"/>
                </a:lnTo>
                <a:close/>
              </a:path>
              <a:path w="1990090" h="2061845">
                <a:moveTo>
                  <a:pt x="597192" y="122034"/>
                </a:moveTo>
                <a:lnTo>
                  <a:pt x="591108" y="74091"/>
                </a:lnTo>
                <a:lnTo>
                  <a:pt x="581748" y="52387"/>
                </a:lnTo>
                <a:lnTo>
                  <a:pt x="581748" y="122034"/>
                </a:lnTo>
                <a:lnTo>
                  <a:pt x="576770" y="163487"/>
                </a:lnTo>
                <a:lnTo>
                  <a:pt x="563219" y="197370"/>
                </a:lnTo>
                <a:lnTo>
                  <a:pt x="543128" y="220243"/>
                </a:lnTo>
                <a:lnTo>
                  <a:pt x="518541" y="228625"/>
                </a:lnTo>
                <a:lnTo>
                  <a:pt x="493953" y="220243"/>
                </a:lnTo>
                <a:lnTo>
                  <a:pt x="473862" y="197370"/>
                </a:lnTo>
                <a:lnTo>
                  <a:pt x="460298" y="163487"/>
                </a:lnTo>
                <a:lnTo>
                  <a:pt x="455320" y="122034"/>
                </a:lnTo>
                <a:lnTo>
                  <a:pt x="460298" y="80581"/>
                </a:lnTo>
                <a:lnTo>
                  <a:pt x="473862" y="46685"/>
                </a:lnTo>
                <a:lnTo>
                  <a:pt x="493953" y="23825"/>
                </a:lnTo>
                <a:lnTo>
                  <a:pt x="518541" y="15430"/>
                </a:lnTo>
                <a:lnTo>
                  <a:pt x="543128" y="23825"/>
                </a:lnTo>
                <a:lnTo>
                  <a:pt x="563219" y="46685"/>
                </a:lnTo>
                <a:lnTo>
                  <a:pt x="573430" y="72250"/>
                </a:lnTo>
                <a:lnTo>
                  <a:pt x="569048" y="67970"/>
                </a:lnTo>
                <a:lnTo>
                  <a:pt x="554964" y="57442"/>
                </a:lnTo>
                <a:lnTo>
                  <a:pt x="539775" y="48564"/>
                </a:lnTo>
                <a:lnTo>
                  <a:pt x="526326" y="42875"/>
                </a:lnTo>
                <a:lnTo>
                  <a:pt x="516051" y="40855"/>
                </a:lnTo>
                <a:lnTo>
                  <a:pt x="510387" y="42976"/>
                </a:lnTo>
                <a:lnTo>
                  <a:pt x="541045" y="78397"/>
                </a:lnTo>
                <a:lnTo>
                  <a:pt x="578459" y="94691"/>
                </a:lnTo>
                <a:lnTo>
                  <a:pt x="581748" y="122034"/>
                </a:lnTo>
                <a:lnTo>
                  <a:pt x="581748" y="52387"/>
                </a:lnTo>
                <a:lnTo>
                  <a:pt x="574408" y="35344"/>
                </a:lnTo>
                <a:lnTo>
                  <a:pt x="555205" y="15430"/>
                </a:lnTo>
                <a:lnTo>
                  <a:pt x="549427" y="9436"/>
                </a:lnTo>
                <a:lnTo>
                  <a:pt x="518541" y="0"/>
                </a:lnTo>
                <a:lnTo>
                  <a:pt x="487641" y="9436"/>
                </a:lnTo>
                <a:lnTo>
                  <a:pt x="462673" y="35344"/>
                </a:lnTo>
                <a:lnTo>
                  <a:pt x="455714" y="51473"/>
                </a:lnTo>
                <a:lnTo>
                  <a:pt x="377367" y="51473"/>
                </a:lnTo>
                <a:lnTo>
                  <a:pt x="377367" y="126847"/>
                </a:lnTo>
                <a:lnTo>
                  <a:pt x="372389" y="168300"/>
                </a:lnTo>
                <a:lnTo>
                  <a:pt x="358825" y="202196"/>
                </a:lnTo>
                <a:lnTo>
                  <a:pt x="338734" y="225056"/>
                </a:lnTo>
                <a:lnTo>
                  <a:pt x="314147" y="233451"/>
                </a:lnTo>
                <a:lnTo>
                  <a:pt x="289560" y="225056"/>
                </a:lnTo>
                <a:lnTo>
                  <a:pt x="269468" y="202196"/>
                </a:lnTo>
                <a:lnTo>
                  <a:pt x="255905" y="168300"/>
                </a:lnTo>
                <a:lnTo>
                  <a:pt x="250926" y="126847"/>
                </a:lnTo>
                <a:lnTo>
                  <a:pt x="255765" y="86512"/>
                </a:lnTo>
                <a:lnTo>
                  <a:pt x="260985" y="85483"/>
                </a:lnTo>
                <a:lnTo>
                  <a:pt x="274421" y="79794"/>
                </a:lnTo>
                <a:lnTo>
                  <a:pt x="314172" y="50203"/>
                </a:lnTo>
                <a:lnTo>
                  <a:pt x="320281" y="35483"/>
                </a:lnTo>
                <a:lnTo>
                  <a:pt x="314604" y="33362"/>
                </a:lnTo>
                <a:lnTo>
                  <a:pt x="304342" y="35382"/>
                </a:lnTo>
                <a:lnTo>
                  <a:pt x="290893" y="41071"/>
                </a:lnTo>
                <a:lnTo>
                  <a:pt x="275704" y="49961"/>
                </a:lnTo>
                <a:lnTo>
                  <a:pt x="267868" y="55829"/>
                </a:lnTo>
                <a:lnTo>
                  <a:pt x="267843" y="55549"/>
                </a:lnTo>
                <a:lnTo>
                  <a:pt x="269468" y="51511"/>
                </a:lnTo>
                <a:lnTo>
                  <a:pt x="289560" y="28638"/>
                </a:lnTo>
                <a:lnTo>
                  <a:pt x="314147" y="20256"/>
                </a:lnTo>
                <a:lnTo>
                  <a:pt x="338734" y="28638"/>
                </a:lnTo>
                <a:lnTo>
                  <a:pt x="358825" y="51511"/>
                </a:lnTo>
                <a:lnTo>
                  <a:pt x="363550" y="63322"/>
                </a:lnTo>
                <a:lnTo>
                  <a:pt x="363550" y="63461"/>
                </a:lnTo>
                <a:lnTo>
                  <a:pt x="372389" y="85394"/>
                </a:lnTo>
                <a:lnTo>
                  <a:pt x="377367" y="126847"/>
                </a:lnTo>
                <a:lnTo>
                  <a:pt x="377367" y="51473"/>
                </a:lnTo>
                <a:lnTo>
                  <a:pt x="374878" y="51473"/>
                </a:lnTo>
                <a:lnTo>
                  <a:pt x="370014" y="40170"/>
                </a:lnTo>
                <a:lnTo>
                  <a:pt x="350812" y="20256"/>
                </a:lnTo>
                <a:lnTo>
                  <a:pt x="345046" y="14262"/>
                </a:lnTo>
                <a:lnTo>
                  <a:pt x="314147" y="4813"/>
                </a:lnTo>
                <a:lnTo>
                  <a:pt x="283248" y="14262"/>
                </a:lnTo>
                <a:lnTo>
                  <a:pt x="258279" y="40170"/>
                </a:lnTo>
                <a:lnTo>
                  <a:pt x="255993" y="45478"/>
                </a:lnTo>
                <a:lnTo>
                  <a:pt x="3289" y="57899"/>
                </a:lnTo>
                <a:lnTo>
                  <a:pt x="0" y="61506"/>
                </a:lnTo>
                <a:lnTo>
                  <a:pt x="419" y="69888"/>
                </a:lnTo>
                <a:lnTo>
                  <a:pt x="3835" y="73101"/>
                </a:lnTo>
                <a:lnTo>
                  <a:pt x="7899" y="73101"/>
                </a:lnTo>
                <a:lnTo>
                  <a:pt x="249186" y="61264"/>
                </a:lnTo>
                <a:lnTo>
                  <a:pt x="241579" y="78917"/>
                </a:lnTo>
                <a:lnTo>
                  <a:pt x="235496" y="126847"/>
                </a:lnTo>
                <a:lnTo>
                  <a:pt x="241579" y="174790"/>
                </a:lnTo>
                <a:lnTo>
                  <a:pt x="258279" y="213525"/>
                </a:lnTo>
                <a:lnTo>
                  <a:pt x="283248" y="239445"/>
                </a:lnTo>
                <a:lnTo>
                  <a:pt x="314147" y="248881"/>
                </a:lnTo>
                <a:lnTo>
                  <a:pt x="345046" y="239445"/>
                </a:lnTo>
                <a:lnTo>
                  <a:pt x="350812" y="233451"/>
                </a:lnTo>
                <a:lnTo>
                  <a:pt x="370014" y="213525"/>
                </a:lnTo>
                <a:lnTo>
                  <a:pt x="386715" y="174790"/>
                </a:lnTo>
                <a:lnTo>
                  <a:pt x="392798" y="126847"/>
                </a:lnTo>
                <a:lnTo>
                  <a:pt x="386715" y="78917"/>
                </a:lnTo>
                <a:lnTo>
                  <a:pt x="381533" y="66916"/>
                </a:lnTo>
                <a:lnTo>
                  <a:pt x="449059" y="66916"/>
                </a:lnTo>
                <a:lnTo>
                  <a:pt x="445973" y="74091"/>
                </a:lnTo>
                <a:lnTo>
                  <a:pt x="439889" y="122034"/>
                </a:lnTo>
                <a:lnTo>
                  <a:pt x="445973" y="169964"/>
                </a:lnTo>
                <a:lnTo>
                  <a:pt x="462673" y="208711"/>
                </a:lnTo>
                <a:lnTo>
                  <a:pt x="487641" y="234619"/>
                </a:lnTo>
                <a:lnTo>
                  <a:pt x="518541" y="244068"/>
                </a:lnTo>
                <a:lnTo>
                  <a:pt x="549427" y="234619"/>
                </a:lnTo>
                <a:lnTo>
                  <a:pt x="555205" y="228625"/>
                </a:lnTo>
                <a:lnTo>
                  <a:pt x="574408" y="208711"/>
                </a:lnTo>
                <a:lnTo>
                  <a:pt x="591108" y="169964"/>
                </a:lnTo>
                <a:lnTo>
                  <a:pt x="597192" y="122034"/>
                </a:lnTo>
                <a:close/>
              </a:path>
              <a:path w="1990090" h="2061845">
                <a:moveTo>
                  <a:pt x="1989886" y="912393"/>
                </a:moveTo>
                <a:lnTo>
                  <a:pt x="362280" y="912393"/>
                </a:lnTo>
                <a:lnTo>
                  <a:pt x="362280" y="2061591"/>
                </a:lnTo>
                <a:lnTo>
                  <a:pt x="1989886" y="2061591"/>
                </a:lnTo>
                <a:lnTo>
                  <a:pt x="1989886" y="912393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xmlns="" id="{4A58F356-0FF2-403A-B9B7-D71DA5CEBBEE}"/>
              </a:ext>
            </a:extLst>
          </p:cNvPr>
          <p:cNvSpPr/>
          <p:nvPr/>
        </p:nvSpPr>
        <p:spPr>
          <a:xfrm>
            <a:off x="886937" y="5359910"/>
            <a:ext cx="1714733" cy="402750"/>
          </a:xfrm>
          <a:custGeom>
            <a:avLst/>
            <a:gdLst/>
            <a:ahLst/>
            <a:cxnLst/>
            <a:rect l="l" t="t" r="r" b="b"/>
            <a:pathLst>
              <a:path w="2949575" h="692784">
                <a:moveTo>
                  <a:pt x="260489" y="461187"/>
                </a:moveTo>
                <a:lnTo>
                  <a:pt x="258191" y="449821"/>
                </a:lnTo>
                <a:lnTo>
                  <a:pt x="251929" y="440524"/>
                </a:lnTo>
                <a:lnTo>
                  <a:pt x="242633" y="434263"/>
                </a:lnTo>
                <a:lnTo>
                  <a:pt x="231254" y="431965"/>
                </a:lnTo>
                <a:lnTo>
                  <a:pt x="202018" y="431965"/>
                </a:lnTo>
                <a:lnTo>
                  <a:pt x="202018" y="490423"/>
                </a:lnTo>
                <a:lnTo>
                  <a:pt x="202018" y="560019"/>
                </a:lnTo>
                <a:lnTo>
                  <a:pt x="196202" y="588759"/>
                </a:lnTo>
                <a:lnTo>
                  <a:pt x="180340" y="612254"/>
                </a:lnTo>
                <a:lnTo>
                  <a:pt x="156832" y="628116"/>
                </a:lnTo>
                <a:lnTo>
                  <a:pt x="128079" y="633933"/>
                </a:lnTo>
                <a:lnTo>
                  <a:pt x="58470" y="633933"/>
                </a:lnTo>
                <a:lnTo>
                  <a:pt x="58470" y="490423"/>
                </a:lnTo>
                <a:lnTo>
                  <a:pt x="202018" y="490423"/>
                </a:lnTo>
                <a:lnTo>
                  <a:pt x="202018" y="431965"/>
                </a:lnTo>
                <a:lnTo>
                  <a:pt x="29235" y="431965"/>
                </a:lnTo>
                <a:lnTo>
                  <a:pt x="17856" y="434263"/>
                </a:lnTo>
                <a:lnTo>
                  <a:pt x="8559" y="440524"/>
                </a:lnTo>
                <a:lnTo>
                  <a:pt x="2298" y="449821"/>
                </a:lnTo>
                <a:lnTo>
                  <a:pt x="0" y="461187"/>
                </a:lnTo>
                <a:lnTo>
                  <a:pt x="0" y="663143"/>
                </a:lnTo>
                <a:lnTo>
                  <a:pt x="2298" y="674522"/>
                </a:lnTo>
                <a:lnTo>
                  <a:pt x="8559" y="683818"/>
                </a:lnTo>
                <a:lnTo>
                  <a:pt x="17856" y="690079"/>
                </a:lnTo>
                <a:lnTo>
                  <a:pt x="29235" y="692378"/>
                </a:lnTo>
                <a:lnTo>
                  <a:pt x="128079" y="692378"/>
                </a:lnTo>
                <a:lnTo>
                  <a:pt x="169887" y="685622"/>
                </a:lnTo>
                <a:lnTo>
                  <a:pt x="206235" y="666800"/>
                </a:lnTo>
                <a:lnTo>
                  <a:pt x="234911" y="638136"/>
                </a:lnTo>
                <a:lnTo>
                  <a:pt x="237083" y="633933"/>
                </a:lnTo>
                <a:lnTo>
                  <a:pt x="253733" y="601802"/>
                </a:lnTo>
                <a:lnTo>
                  <a:pt x="260489" y="560019"/>
                </a:lnTo>
                <a:lnTo>
                  <a:pt x="260489" y="490423"/>
                </a:lnTo>
                <a:lnTo>
                  <a:pt x="260489" y="461187"/>
                </a:lnTo>
                <a:close/>
              </a:path>
              <a:path w="2949575" h="692784">
                <a:moveTo>
                  <a:pt x="2949549" y="0"/>
                </a:moveTo>
                <a:lnTo>
                  <a:pt x="2490419" y="0"/>
                </a:lnTo>
                <a:lnTo>
                  <a:pt x="2490419" y="154711"/>
                </a:lnTo>
                <a:lnTo>
                  <a:pt x="2949549" y="154711"/>
                </a:lnTo>
                <a:lnTo>
                  <a:pt x="2949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xmlns="" id="{323432E4-66B0-4A59-9221-95C9FEE1CB58}"/>
              </a:ext>
            </a:extLst>
          </p:cNvPr>
          <p:cNvSpPr/>
          <p:nvPr/>
        </p:nvSpPr>
        <p:spPr>
          <a:xfrm>
            <a:off x="882455" y="5606545"/>
            <a:ext cx="160583" cy="160583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5797" y="275835"/>
                </a:moveTo>
                <a:lnTo>
                  <a:pt x="36950" y="275835"/>
                </a:lnTo>
                <a:lnTo>
                  <a:pt x="22581" y="272929"/>
                </a:lnTo>
                <a:lnTo>
                  <a:pt x="10834" y="265007"/>
                </a:lnTo>
                <a:lnTo>
                  <a:pt x="2908" y="253265"/>
                </a:lnTo>
                <a:lnTo>
                  <a:pt x="0" y="238896"/>
                </a:lnTo>
                <a:lnTo>
                  <a:pt x="0" y="36933"/>
                </a:lnTo>
                <a:lnTo>
                  <a:pt x="2908" y="22571"/>
                </a:lnTo>
                <a:lnTo>
                  <a:pt x="10834" y="10830"/>
                </a:lnTo>
                <a:lnTo>
                  <a:pt x="22581" y="2907"/>
                </a:lnTo>
                <a:lnTo>
                  <a:pt x="36950" y="0"/>
                </a:lnTo>
                <a:lnTo>
                  <a:pt x="238977" y="0"/>
                </a:lnTo>
                <a:lnTo>
                  <a:pt x="253346" y="2907"/>
                </a:lnTo>
                <a:lnTo>
                  <a:pt x="265092" y="10830"/>
                </a:lnTo>
                <a:lnTo>
                  <a:pt x="268200" y="15433"/>
                </a:lnTo>
                <a:lnTo>
                  <a:pt x="36950" y="15433"/>
                </a:lnTo>
                <a:lnTo>
                  <a:pt x="28581" y="17125"/>
                </a:lnTo>
                <a:lnTo>
                  <a:pt x="21741" y="21736"/>
                </a:lnTo>
                <a:lnTo>
                  <a:pt x="17126" y="28571"/>
                </a:lnTo>
                <a:lnTo>
                  <a:pt x="15433" y="36933"/>
                </a:lnTo>
                <a:lnTo>
                  <a:pt x="15433" y="238896"/>
                </a:lnTo>
                <a:lnTo>
                  <a:pt x="17126" y="247263"/>
                </a:lnTo>
                <a:lnTo>
                  <a:pt x="21741" y="254103"/>
                </a:lnTo>
                <a:lnTo>
                  <a:pt x="28581" y="258718"/>
                </a:lnTo>
                <a:lnTo>
                  <a:pt x="36950" y="260412"/>
                </a:lnTo>
                <a:lnTo>
                  <a:pt x="196018" y="260412"/>
                </a:lnTo>
                <a:lnTo>
                  <a:pt x="180042" y="268681"/>
                </a:lnTo>
                <a:lnTo>
                  <a:pt x="135797" y="275835"/>
                </a:lnTo>
                <a:close/>
              </a:path>
              <a:path w="276225" h="276225">
                <a:moveTo>
                  <a:pt x="196018" y="260412"/>
                </a:moveTo>
                <a:lnTo>
                  <a:pt x="135797" y="260412"/>
                </a:lnTo>
                <a:lnTo>
                  <a:pt x="184288" y="250600"/>
                </a:lnTo>
                <a:lnTo>
                  <a:pt x="223930" y="223860"/>
                </a:lnTo>
                <a:lnTo>
                  <a:pt x="250679" y="184234"/>
                </a:lnTo>
                <a:lnTo>
                  <a:pt x="260494" y="135764"/>
                </a:lnTo>
                <a:lnTo>
                  <a:pt x="260494" y="36933"/>
                </a:lnTo>
                <a:lnTo>
                  <a:pt x="258801" y="28571"/>
                </a:lnTo>
                <a:lnTo>
                  <a:pt x="254185" y="21736"/>
                </a:lnTo>
                <a:lnTo>
                  <a:pt x="247345" y="17125"/>
                </a:lnTo>
                <a:lnTo>
                  <a:pt x="238977" y="15433"/>
                </a:lnTo>
                <a:lnTo>
                  <a:pt x="268200" y="15433"/>
                </a:lnTo>
                <a:lnTo>
                  <a:pt x="273019" y="22571"/>
                </a:lnTo>
                <a:lnTo>
                  <a:pt x="275927" y="36933"/>
                </a:lnTo>
                <a:lnTo>
                  <a:pt x="275927" y="135764"/>
                </a:lnTo>
                <a:lnTo>
                  <a:pt x="268772" y="179988"/>
                </a:lnTo>
                <a:lnTo>
                  <a:pt x="248855" y="218433"/>
                </a:lnTo>
                <a:lnTo>
                  <a:pt x="218504" y="248772"/>
                </a:lnTo>
                <a:lnTo>
                  <a:pt x="196018" y="260412"/>
                </a:lnTo>
                <a:close/>
              </a:path>
              <a:path w="276225" h="276225">
                <a:moveTo>
                  <a:pt x="135797" y="217396"/>
                </a:moveTo>
                <a:lnTo>
                  <a:pt x="61917" y="217396"/>
                </a:lnTo>
                <a:lnTo>
                  <a:pt x="58462" y="213942"/>
                </a:lnTo>
                <a:lnTo>
                  <a:pt x="58462" y="61903"/>
                </a:lnTo>
                <a:lnTo>
                  <a:pt x="61917" y="58449"/>
                </a:lnTo>
                <a:lnTo>
                  <a:pt x="214004" y="58449"/>
                </a:lnTo>
                <a:lnTo>
                  <a:pt x="217459" y="61903"/>
                </a:lnTo>
                <a:lnTo>
                  <a:pt x="217459" y="73888"/>
                </a:lnTo>
                <a:lnTo>
                  <a:pt x="73895" y="73888"/>
                </a:lnTo>
                <a:lnTo>
                  <a:pt x="73895" y="201962"/>
                </a:lnTo>
                <a:lnTo>
                  <a:pt x="180906" y="201962"/>
                </a:lnTo>
                <a:lnTo>
                  <a:pt x="167553" y="210970"/>
                </a:lnTo>
                <a:lnTo>
                  <a:pt x="135797" y="217396"/>
                </a:lnTo>
                <a:close/>
              </a:path>
              <a:path w="276225" h="276225">
                <a:moveTo>
                  <a:pt x="180906" y="201962"/>
                </a:moveTo>
                <a:lnTo>
                  <a:pt x="135797" y="201962"/>
                </a:lnTo>
                <a:lnTo>
                  <a:pt x="161551" y="196752"/>
                </a:lnTo>
                <a:lnTo>
                  <a:pt x="182605" y="182551"/>
                </a:lnTo>
                <a:lnTo>
                  <a:pt x="196813" y="161506"/>
                </a:lnTo>
                <a:lnTo>
                  <a:pt x="202026" y="135764"/>
                </a:lnTo>
                <a:lnTo>
                  <a:pt x="202026" y="73888"/>
                </a:lnTo>
                <a:lnTo>
                  <a:pt x="217459" y="73888"/>
                </a:lnTo>
                <a:lnTo>
                  <a:pt x="217459" y="135764"/>
                </a:lnTo>
                <a:lnTo>
                  <a:pt x="211032" y="167506"/>
                </a:lnTo>
                <a:lnTo>
                  <a:pt x="193514" y="193457"/>
                </a:lnTo>
                <a:lnTo>
                  <a:pt x="180906" y="201962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xmlns="" id="{52DD9EAD-8EF8-4C3D-9CCA-C651441AD02B}"/>
              </a:ext>
            </a:extLst>
          </p:cNvPr>
          <p:cNvSpPr/>
          <p:nvPr/>
        </p:nvSpPr>
        <p:spPr>
          <a:xfrm>
            <a:off x="741984" y="5575105"/>
            <a:ext cx="227031" cy="265793"/>
          </a:xfrm>
          <a:custGeom>
            <a:avLst/>
            <a:gdLst/>
            <a:ahLst/>
            <a:cxnLst/>
            <a:rect l="l" t="t" r="r" b="b"/>
            <a:pathLst>
              <a:path w="390525" h="457200">
                <a:moveTo>
                  <a:pt x="251918" y="456705"/>
                </a:moveTo>
                <a:lnTo>
                  <a:pt x="138426" y="456705"/>
                </a:lnTo>
                <a:lnTo>
                  <a:pt x="94673" y="449649"/>
                </a:lnTo>
                <a:lnTo>
                  <a:pt x="56673" y="430003"/>
                </a:lnTo>
                <a:lnTo>
                  <a:pt x="26708" y="400044"/>
                </a:lnTo>
                <a:lnTo>
                  <a:pt x="7057" y="362054"/>
                </a:lnTo>
                <a:lnTo>
                  <a:pt x="0" y="318311"/>
                </a:lnTo>
                <a:lnTo>
                  <a:pt x="0" y="0"/>
                </a:lnTo>
                <a:lnTo>
                  <a:pt x="390350" y="0"/>
                </a:lnTo>
                <a:lnTo>
                  <a:pt x="390350" y="318311"/>
                </a:lnTo>
                <a:lnTo>
                  <a:pt x="383292" y="362054"/>
                </a:lnTo>
                <a:lnTo>
                  <a:pt x="363640" y="400044"/>
                </a:lnTo>
                <a:lnTo>
                  <a:pt x="333673" y="430003"/>
                </a:lnTo>
                <a:lnTo>
                  <a:pt x="295672" y="449649"/>
                </a:lnTo>
                <a:lnTo>
                  <a:pt x="251918" y="456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xmlns="" id="{D8AFCD5B-A4A0-4ED4-9255-6140D38A542F}"/>
              </a:ext>
            </a:extLst>
          </p:cNvPr>
          <p:cNvSpPr/>
          <p:nvPr/>
        </p:nvSpPr>
        <p:spPr>
          <a:xfrm>
            <a:off x="737495" y="5333641"/>
            <a:ext cx="236260" cy="511651"/>
          </a:xfrm>
          <a:custGeom>
            <a:avLst/>
            <a:gdLst/>
            <a:ahLst/>
            <a:cxnLst/>
            <a:rect l="l" t="t" r="r" b="b"/>
            <a:pathLst>
              <a:path w="406400" h="880109">
                <a:moveTo>
                  <a:pt x="265874" y="8978"/>
                </a:moveTo>
                <a:lnTo>
                  <a:pt x="264617" y="4254"/>
                </a:lnTo>
                <a:lnTo>
                  <a:pt x="257238" y="0"/>
                </a:lnTo>
                <a:lnTo>
                  <a:pt x="252514" y="1257"/>
                </a:lnTo>
                <a:lnTo>
                  <a:pt x="250380" y="4927"/>
                </a:lnTo>
                <a:lnTo>
                  <a:pt x="242747" y="15722"/>
                </a:lnTo>
                <a:lnTo>
                  <a:pt x="227380" y="35344"/>
                </a:lnTo>
                <a:lnTo>
                  <a:pt x="204927" y="62979"/>
                </a:lnTo>
                <a:lnTo>
                  <a:pt x="176034" y="97802"/>
                </a:lnTo>
                <a:lnTo>
                  <a:pt x="166865" y="114439"/>
                </a:lnTo>
                <a:lnTo>
                  <a:pt x="164617" y="132676"/>
                </a:lnTo>
                <a:lnTo>
                  <a:pt x="169189" y="150469"/>
                </a:lnTo>
                <a:lnTo>
                  <a:pt x="180416" y="165811"/>
                </a:lnTo>
                <a:lnTo>
                  <a:pt x="201104" y="184937"/>
                </a:lnTo>
                <a:lnTo>
                  <a:pt x="208673" y="195249"/>
                </a:lnTo>
                <a:lnTo>
                  <a:pt x="211874" y="207276"/>
                </a:lnTo>
                <a:lnTo>
                  <a:pt x="210578" y="219659"/>
                </a:lnTo>
                <a:lnTo>
                  <a:pt x="204698" y="231013"/>
                </a:lnTo>
                <a:lnTo>
                  <a:pt x="199872" y="237134"/>
                </a:lnTo>
                <a:lnTo>
                  <a:pt x="191198" y="253936"/>
                </a:lnTo>
                <a:lnTo>
                  <a:pt x="189433" y="272161"/>
                </a:lnTo>
                <a:lnTo>
                  <a:pt x="194386" y="289788"/>
                </a:lnTo>
                <a:lnTo>
                  <a:pt x="205892" y="304787"/>
                </a:lnTo>
                <a:lnTo>
                  <a:pt x="217512" y="315099"/>
                </a:lnTo>
                <a:lnTo>
                  <a:pt x="222719" y="320865"/>
                </a:lnTo>
                <a:lnTo>
                  <a:pt x="226415" y="327533"/>
                </a:lnTo>
                <a:lnTo>
                  <a:pt x="228523" y="334873"/>
                </a:lnTo>
                <a:lnTo>
                  <a:pt x="228917" y="342633"/>
                </a:lnTo>
                <a:lnTo>
                  <a:pt x="227380" y="367766"/>
                </a:lnTo>
                <a:lnTo>
                  <a:pt x="230619" y="371436"/>
                </a:lnTo>
                <a:lnTo>
                  <a:pt x="235356" y="371703"/>
                </a:lnTo>
                <a:lnTo>
                  <a:pt x="239395" y="371703"/>
                </a:lnTo>
                <a:lnTo>
                  <a:pt x="242798" y="368554"/>
                </a:lnTo>
                <a:lnTo>
                  <a:pt x="244322" y="343585"/>
                </a:lnTo>
                <a:lnTo>
                  <a:pt x="243738" y="332308"/>
                </a:lnTo>
                <a:lnTo>
                  <a:pt x="240690" y="321640"/>
                </a:lnTo>
                <a:lnTo>
                  <a:pt x="235305" y="311937"/>
                </a:lnTo>
                <a:lnTo>
                  <a:pt x="227749" y="303542"/>
                </a:lnTo>
                <a:lnTo>
                  <a:pt x="216128" y="293243"/>
                </a:lnTo>
                <a:lnTo>
                  <a:pt x="208216" y="282917"/>
                </a:lnTo>
                <a:lnTo>
                  <a:pt x="204800" y="270789"/>
                </a:lnTo>
                <a:lnTo>
                  <a:pt x="206019" y="258254"/>
                </a:lnTo>
                <a:lnTo>
                  <a:pt x="211988" y="246684"/>
                </a:lnTo>
                <a:lnTo>
                  <a:pt x="216814" y="240576"/>
                </a:lnTo>
                <a:lnTo>
                  <a:pt x="225361" y="224066"/>
                </a:lnTo>
                <a:lnTo>
                  <a:pt x="227228" y="206082"/>
                </a:lnTo>
                <a:lnTo>
                  <a:pt x="222592" y="188595"/>
                </a:lnTo>
                <a:lnTo>
                  <a:pt x="211582" y="173621"/>
                </a:lnTo>
                <a:lnTo>
                  <a:pt x="190906" y="154482"/>
                </a:lnTo>
                <a:lnTo>
                  <a:pt x="183172" y="143929"/>
                </a:lnTo>
                <a:lnTo>
                  <a:pt x="180022" y="131686"/>
                </a:lnTo>
                <a:lnTo>
                  <a:pt x="181559" y="119151"/>
                </a:lnTo>
                <a:lnTo>
                  <a:pt x="187871" y="107708"/>
                </a:lnTo>
                <a:lnTo>
                  <a:pt x="211836" y="78879"/>
                </a:lnTo>
                <a:lnTo>
                  <a:pt x="234899" y="50647"/>
                </a:lnTo>
                <a:lnTo>
                  <a:pt x="253415" y="27190"/>
                </a:lnTo>
                <a:lnTo>
                  <a:pt x="263740" y="12661"/>
                </a:lnTo>
                <a:lnTo>
                  <a:pt x="265874" y="8978"/>
                </a:lnTo>
                <a:close/>
              </a:path>
              <a:path w="406400" h="880109">
                <a:moveTo>
                  <a:pt x="405777" y="411099"/>
                </a:moveTo>
                <a:lnTo>
                  <a:pt x="402323" y="407644"/>
                </a:lnTo>
                <a:lnTo>
                  <a:pt x="390347" y="407644"/>
                </a:lnTo>
                <a:lnTo>
                  <a:pt x="390347" y="423075"/>
                </a:lnTo>
                <a:lnTo>
                  <a:pt x="390347" y="733666"/>
                </a:lnTo>
                <a:lnTo>
                  <a:pt x="380060" y="784491"/>
                </a:lnTo>
                <a:lnTo>
                  <a:pt x="352018" y="826033"/>
                </a:lnTo>
                <a:lnTo>
                  <a:pt x="310464" y="854062"/>
                </a:lnTo>
                <a:lnTo>
                  <a:pt x="259638" y="864349"/>
                </a:lnTo>
                <a:lnTo>
                  <a:pt x="146138" y="864349"/>
                </a:lnTo>
                <a:lnTo>
                  <a:pt x="95313" y="854062"/>
                </a:lnTo>
                <a:lnTo>
                  <a:pt x="53759" y="826033"/>
                </a:lnTo>
                <a:lnTo>
                  <a:pt x="25717" y="784491"/>
                </a:lnTo>
                <a:lnTo>
                  <a:pt x="15430" y="733666"/>
                </a:lnTo>
                <a:lnTo>
                  <a:pt x="15430" y="423075"/>
                </a:lnTo>
                <a:lnTo>
                  <a:pt x="390347" y="423075"/>
                </a:lnTo>
                <a:lnTo>
                  <a:pt x="390347" y="407644"/>
                </a:lnTo>
                <a:lnTo>
                  <a:pt x="3454" y="407644"/>
                </a:lnTo>
                <a:lnTo>
                  <a:pt x="0" y="411099"/>
                </a:lnTo>
                <a:lnTo>
                  <a:pt x="0" y="733666"/>
                </a:lnTo>
                <a:lnTo>
                  <a:pt x="7454" y="779805"/>
                </a:lnTo>
                <a:lnTo>
                  <a:pt x="28232" y="819899"/>
                </a:lnTo>
                <a:lnTo>
                  <a:pt x="59893" y="851535"/>
                </a:lnTo>
                <a:lnTo>
                  <a:pt x="99999" y="872299"/>
                </a:lnTo>
                <a:lnTo>
                  <a:pt x="146138" y="879767"/>
                </a:lnTo>
                <a:lnTo>
                  <a:pt x="259638" y="879767"/>
                </a:lnTo>
                <a:lnTo>
                  <a:pt x="305777" y="872299"/>
                </a:lnTo>
                <a:lnTo>
                  <a:pt x="345897" y="851535"/>
                </a:lnTo>
                <a:lnTo>
                  <a:pt x="377545" y="819899"/>
                </a:lnTo>
                <a:lnTo>
                  <a:pt x="398322" y="779805"/>
                </a:lnTo>
                <a:lnTo>
                  <a:pt x="405777" y="733666"/>
                </a:lnTo>
                <a:lnTo>
                  <a:pt x="405777" y="423075"/>
                </a:lnTo>
                <a:lnTo>
                  <a:pt x="405777" y="411099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xmlns="" id="{605F879A-9073-4D5C-B3D6-7A46CB54E594}"/>
              </a:ext>
            </a:extLst>
          </p:cNvPr>
          <p:cNvSpPr/>
          <p:nvPr/>
        </p:nvSpPr>
        <p:spPr>
          <a:xfrm>
            <a:off x="564940" y="5839737"/>
            <a:ext cx="2652022" cy="95981"/>
          </a:xfrm>
          <a:custGeom>
            <a:avLst/>
            <a:gdLst/>
            <a:ahLst/>
            <a:cxnLst/>
            <a:rect l="l" t="t" r="r" b="b"/>
            <a:pathLst>
              <a:path w="4561840" h="165100">
                <a:moveTo>
                  <a:pt x="4561595" y="165024"/>
                </a:moveTo>
                <a:lnTo>
                  <a:pt x="0" y="165024"/>
                </a:lnTo>
                <a:lnTo>
                  <a:pt x="0" y="0"/>
                </a:lnTo>
                <a:lnTo>
                  <a:pt x="4561595" y="0"/>
                </a:lnTo>
                <a:lnTo>
                  <a:pt x="4561595" y="165024"/>
                </a:lnTo>
                <a:close/>
              </a:path>
            </a:pathLst>
          </a:custGeom>
          <a:solidFill>
            <a:srgbClr val="BED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xmlns="" id="{25523C55-A3B1-41B2-995C-44947AD1B853}"/>
              </a:ext>
            </a:extLst>
          </p:cNvPr>
          <p:cNvSpPr/>
          <p:nvPr/>
        </p:nvSpPr>
        <p:spPr>
          <a:xfrm>
            <a:off x="1720012" y="4702436"/>
            <a:ext cx="34701" cy="34701"/>
          </a:xfrm>
          <a:custGeom>
            <a:avLst/>
            <a:gdLst/>
            <a:ahLst/>
            <a:cxnLst/>
            <a:rect l="l" t="t" r="r" b="b"/>
            <a:pathLst>
              <a:path w="59689" h="59690">
                <a:moveTo>
                  <a:pt x="29728" y="59454"/>
                </a:moveTo>
                <a:lnTo>
                  <a:pt x="18157" y="57117"/>
                </a:lnTo>
                <a:lnTo>
                  <a:pt x="8707" y="50745"/>
                </a:lnTo>
                <a:lnTo>
                  <a:pt x="2336" y="41293"/>
                </a:lnTo>
                <a:lnTo>
                  <a:pt x="0" y="29719"/>
                </a:lnTo>
                <a:lnTo>
                  <a:pt x="2336" y="18151"/>
                </a:lnTo>
                <a:lnTo>
                  <a:pt x="8707" y="8705"/>
                </a:lnTo>
                <a:lnTo>
                  <a:pt x="18157" y="2335"/>
                </a:lnTo>
                <a:lnTo>
                  <a:pt x="29728" y="0"/>
                </a:lnTo>
                <a:lnTo>
                  <a:pt x="41306" y="2335"/>
                </a:lnTo>
                <a:lnTo>
                  <a:pt x="50761" y="8705"/>
                </a:lnTo>
                <a:lnTo>
                  <a:pt x="57135" y="18151"/>
                </a:lnTo>
                <a:lnTo>
                  <a:pt x="59473" y="29719"/>
                </a:lnTo>
                <a:lnTo>
                  <a:pt x="57135" y="41293"/>
                </a:lnTo>
                <a:lnTo>
                  <a:pt x="50761" y="50745"/>
                </a:lnTo>
                <a:lnTo>
                  <a:pt x="41306" y="57117"/>
                </a:lnTo>
                <a:lnTo>
                  <a:pt x="29728" y="59454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xmlns="" id="{EAC60A25-30F5-4661-A9FE-1C096B120D7B}"/>
              </a:ext>
            </a:extLst>
          </p:cNvPr>
          <p:cNvSpPr/>
          <p:nvPr/>
        </p:nvSpPr>
        <p:spPr>
          <a:xfrm>
            <a:off x="1464014" y="4137271"/>
            <a:ext cx="257671" cy="38023"/>
          </a:xfrm>
          <a:custGeom>
            <a:avLst/>
            <a:gdLst/>
            <a:ahLst/>
            <a:cxnLst/>
            <a:rect l="l" t="t" r="r" b="b"/>
            <a:pathLst>
              <a:path w="443229" h="65404">
                <a:moveTo>
                  <a:pt x="442680" y="65319"/>
                </a:moveTo>
                <a:lnTo>
                  <a:pt x="0" y="65319"/>
                </a:lnTo>
                <a:lnTo>
                  <a:pt x="0" y="0"/>
                </a:lnTo>
                <a:lnTo>
                  <a:pt x="442680" y="0"/>
                </a:lnTo>
                <a:lnTo>
                  <a:pt x="442680" y="65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xmlns="" id="{59C204CF-13E7-4E89-ADE6-D97CA4EC3320}"/>
              </a:ext>
            </a:extLst>
          </p:cNvPr>
          <p:cNvSpPr/>
          <p:nvPr/>
        </p:nvSpPr>
        <p:spPr>
          <a:xfrm>
            <a:off x="1459533" y="4132785"/>
            <a:ext cx="266531" cy="47252"/>
          </a:xfrm>
          <a:custGeom>
            <a:avLst/>
            <a:gdLst/>
            <a:ahLst/>
            <a:cxnLst/>
            <a:rect l="l" t="t" r="r" b="b"/>
            <a:pathLst>
              <a:path w="458470" h="81279">
                <a:moveTo>
                  <a:pt x="454659" y="80753"/>
                </a:moveTo>
                <a:lnTo>
                  <a:pt x="3454" y="80753"/>
                </a:lnTo>
                <a:lnTo>
                  <a:pt x="0" y="77299"/>
                </a:lnTo>
                <a:lnTo>
                  <a:pt x="0" y="3453"/>
                </a:lnTo>
                <a:lnTo>
                  <a:pt x="3454" y="0"/>
                </a:lnTo>
                <a:lnTo>
                  <a:pt x="454659" y="0"/>
                </a:lnTo>
                <a:lnTo>
                  <a:pt x="458108" y="3453"/>
                </a:lnTo>
                <a:lnTo>
                  <a:pt x="458108" y="15422"/>
                </a:lnTo>
                <a:lnTo>
                  <a:pt x="15427" y="15422"/>
                </a:lnTo>
                <a:lnTo>
                  <a:pt x="15427" y="65330"/>
                </a:lnTo>
                <a:lnTo>
                  <a:pt x="458108" y="65330"/>
                </a:lnTo>
                <a:lnTo>
                  <a:pt x="458108" y="77299"/>
                </a:lnTo>
                <a:lnTo>
                  <a:pt x="454659" y="80753"/>
                </a:lnTo>
                <a:close/>
              </a:path>
              <a:path w="458470" h="81279">
                <a:moveTo>
                  <a:pt x="458108" y="65330"/>
                </a:moveTo>
                <a:lnTo>
                  <a:pt x="442686" y="65330"/>
                </a:lnTo>
                <a:lnTo>
                  <a:pt x="442686" y="15422"/>
                </a:lnTo>
                <a:lnTo>
                  <a:pt x="458108" y="15422"/>
                </a:lnTo>
                <a:lnTo>
                  <a:pt x="458108" y="65330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xmlns="" id="{DDF5BFD2-2BBB-45AD-9022-700C3095FB24}"/>
              </a:ext>
            </a:extLst>
          </p:cNvPr>
          <p:cNvSpPr/>
          <p:nvPr/>
        </p:nvSpPr>
        <p:spPr>
          <a:xfrm>
            <a:off x="1416745" y="4161254"/>
            <a:ext cx="352175" cy="105948"/>
          </a:xfrm>
          <a:custGeom>
            <a:avLst/>
            <a:gdLst/>
            <a:ahLst/>
            <a:cxnLst/>
            <a:rect l="l" t="t" r="r" b="b"/>
            <a:pathLst>
              <a:path w="605789" h="182245">
                <a:moveTo>
                  <a:pt x="605307" y="182224"/>
                </a:moveTo>
                <a:lnTo>
                  <a:pt x="0" y="182224"/>
                </a:lnTo>
                <a:lnTo>
                  <a:pt x="0" y="62744"/>
                </a:lnTo>
                <a:lnTo>
                  <a:pt x="4932" y="38322"/>
                </a:lnTo>
                <a:lnTo>
                  <a:pt x="18384" y="18378"/>
                </a:lnTo>
                <a:lnTo>
                  <a:pt x="38335" y="4931"/>
                </a:lnTo>
                <a:lnTo>
                  <a:pt x="62763" y="0"/>
                </a:lnTo>
                <a:lnTo>
                  <a:pt x="542543" y="0"/>
                </a:lnTo>
                <a:lnTo>
                  <a:pt x="566972" y="4931"/>
                </a:lnTo>
                <a:lnTo>
                  <a:pt x="586922" y="18378"/>
                </a:lnTo>
                <a:lnTo>
                  <a:pt x="600374" y="38322"/>
                </a:lnTo>
                <a:lnTo>
                  <a:pt x="605307" y="62744"/>
                </a:lnTo>
                <a:lnTo>
                  <a:pt x="605307" y="182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xmlns="" id="{2E769659-9A6F-45E1-B975-AED08E60160D}"/>
              </a:ext>
            </a:extLst>
          </p:cNvPr>
          <p:cNvSpPr/>
          <p:nvPr/>
        </p:nvSpPr>
        <p:spPr>
          <a:xfrm>
            <a:off x="1412258" y="4156768"/>
            <a:ext cx="361035" cy="115177"/>
          </a:xfrm>
          <a:custGeom>
            <a:avLst/>
            <a:gdLst/>
            <a:ahLst/>
            <a:cxnLst/>
            <a:rect l="l" t="t" r="r" b="b"/>
            <a:pathLst>
              <a:path w="621029" h="198120">
                <a:moveTo>
                  <a:pt x="617280" y="197646"/>
                </a:moveTo>
                <a:lnTo>
                  <a:pt x="3470" y="197646"/>
                </a:lnTo>
                <a:lnTo>
                  <a:pt x="0" y="194193"/>
                </a:lnTo>
                <a:lnTo>
                  <a:pt x="0" y="70460"/>
                </a:lnTo>
                <a:lnTo>
                  <a:pt x="5548" y="43064"/>
                </a:lnTo>
                <a:lnTo>
                  <a:pt x="20670" y="20664"/>
                </a:lnTo>
                <a:lnTo>
                  <a:pt x="43078" y="5547"/>
                </a:lnTo>
                <a:lnTo>
                  <a:pt x="70483" y="0"/>
                </a:lnTo>
                <a:lnTo>
                  <a:pt x="550252" y="0"/>
                </a:lnTo>
                <a:lnTo>
                  <a:pt x="577663" y="5547"/>
                </a:lnTo>
                <a:lnTo>
                  <a:pt x="592324" y="15438"/>
                </a:lnTo>
                <a:lnTo>
                  <a:pt x="70483" y="15438"/>
                </a:lnTo>
                <a:lnTo>
                  <a:pt x="49080" y="19769"/>
                </a:lnTo>
                <a:lnTo>
                  <a:pt x="31583" y="31573"/>
                </a:lnTo>
                <a:lnTo>
                  <a:pt x="19775" y="49064"/>
                </a:lnTo>
                <a:lnTo>
                  <a:pt x="15443" y="70460"/>
                </a:lnTo>
                <a:lnTo>
                  <a:pt x="15443" y="182224"/>
                </a:lnTo>
                <a:lnTo>
                  <a:pt x="620735" y="182224"/>
                </a:lnTo>
                <a:lnTo>
                  <a:pt x="620735" y="194193"/>
                </a:lnTo>
                <a:lnTo>
                  <a:pt x="617280" y="197646"/>
                </a:lnTo>
                <a:close/>
              </a:path>
              <a:path w="621029" h="198120">
                <a:moveTo>
                  <a:pt x="620735" y="182224"/>
                </a:moveTo>
                <a:lnTo>
                  <a:pt x="605307" y="182224"/>
                </a:lnTo>
                <a:lnTo>
                  <a:pt x="605307" y="70460"/>
                </a:lnTo>
                <a:lnTo>
                  <a:pt x="600974" y="49064"/>
                </a:lnTo>
                <a:lnTo>
                  <a:pt x="589166" y="31573"/>
                </a:lnTo>
                <a:lnTo>
                  <a:pt x="571664" y="19769"/>
                </a:lnTo>
                <a:lnTo>
                  <a:pt x="550252" y="15438"/>
                </a:lnTo>
                <a:lnTo>
                  <a:pt x="592324" y="15438"/>
                </a:lnTo>
                <a:lnTo>
                  <a:pt x="600070" y="20664"/>
                </a:lnTo>
                <a:lnTo>
                  <a:pt x="615188" y="43064"/>
                </a:lnTo>
                <a:lnTo>
                  <a:pt x="620735" y="70460"/>
                </a:lnTo>
                <a:lnTo>
                  <a:pt x="620735" y="182224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xmlns="" id="{3C6581D4-546F-4A14-A8AE-DB4DE0B9A845}"/>
              </a:ext>
            </a:extLst>
          </p:cNvPr>
          <p:cNvSpPr/>
          <p:nvPr/>
        </p:nvSpPr>
        <p:spPr>
          <a:xfrm>
            <a:off x="1536400" y="3886676"/>
            <a:ext cx="538969" cy="255456"/>
          </a:xfrm>
          <a:custGeom>
            <a:avLst/>
            <a:gdLst/>
            <a:ahLst/>
            <a:cxnLst/>
            <a:rect l="l" t="t" r="r" b="b"/>
            <a:pathLst>
              <a:path w="927100" h="439420">
                <a:moveTo>
                  <a:pt x="895837" y="439356"/>
                </a:moveTo>
                <a:lnTo>
                  <a:pt x="18282" y="58396"/>
                </a:lnTo>
                <a:lnTo>
                  <a:pt x="0" y="30091"/>
                </a:lnTo>
                <a:lnTo>
                  <a:pt x="2558" y="18262"/>
                </a:lnTo>
                <a:lnTo>
                  <a:pt x="9507" y="8356"/>
                </a:lnTo>
                <a:lnTo>
                  <a:pt x="19375" y="2100"/>
                </a:lnTo>
                <a:lnTo>
                  <a:pt x="30871" y="0"/>
                </a:lnTo>
                <a:lnTo>
                  <a:pt x="42704" y="2559"/>
                </a:lnTo>
                <a:lnTo>
                  <a:pt x="908427" y="380960"/>
                </a:lnTo>
                <a:lnTo>
                  <a:pt x="918338" y="387907"/>
                </a:lnTo>
                <a:lnTo>
                  <a:pt x="924596" y="397772"/>
                </a:lnTo>
                <a:lnTo>
                  <a:pt x="926698" y="409264"/>
                </a:lnTo>
                <a:lnTo>
                  <a:pt x="924140" y="421093"/>
                </a:lnTo>
                <a:lnTo>
                  <a:pt x="917197" y="430995"/>
                </a:lnTo>
                <a:lnTo>
                  <a:pt x="907332" y="437252"/>
                </a:lnTo>
                <a:lnTo>
                  <a:pt x="895837" y="439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xmlns="" id="{DAA45EA1-9C1F-4315-867B-2074708DC5F6}"/>
              </a:ext>
            </a:extLst>
          </p:cNvPr>
          <p:cNvSpPr/>
          <p:nvPr/>
        </p:nvSpPr>
        <p:spPr>
          <a:xfrm>
            <a:off x="1531908" y="3882185"/>
            <a:ext cx="547829" cy="264685"/>
          </a:xfrm>
          <a:custGeom>
            <a:avLst/>
            <a:gdLst/>
            <a:ahLst/>
            <a:cxnLst/>
            <a:rect l="l" t="t" r="r" b="b"/>
            <a:pathLst>
              <a:path w="942340" h="455295">
                <a:moveTo>
                  <a:pt x="908635" y="454813"/>
                </a:moveTo>
                <a:lnTo>
                  <a:pt x="898736" y="454813"/>
                </a:lnTo>
                <a:lnTo>
                  <a:pt x="893545" y="453729"/>
                </a:lnTo>
                <a:lnTo>
                  <a:pt x="22908" y="73192"/>
                </a:lnTo>
                <a:lnTo>
                  <a:pt x="0" y="37456"/>
                </a:lnTo>
                <a:lnTo>
                  <a:pt x="877" y="30074"/>
                </a:lnTo>
                <a:lnTo>
                  <a:pt x="31548" y="589"/>
                </a:lnTo>
                <a:lnTo>
                  <a:pt x="38960" y="0"/>
                </a:lnTo>
                <a:lnTo>
                  <a:pt x="46344" y="875"/>
                </a:lnTo>
                <a:lnTo>
                  <a:pt x="53520" y="3212"/>
                </a:lnTo>
                <a:lnTo>
                  <a:pt x="81471" y="15430"/>
                </a:lnTo>
                <a:lnTo>
                  <a:pt x="35420" y="15430"/>
                </a:lnTo>
                <a:lnTo>
                  <a:pt x="32606" y="15953"/>
                </a:lnTo>
                <a:lnTo>
                  <a:pt x="24262" y="19233"/>
                </a:lnTo>
                <a:lnTo>
                  <a:pt x="19791" y="23511"/>
                </a:lnTo>
                <a:lnTo>
                  <a:pt x="14919" y="34655"/>
                </a:lnTo>
                <a:lnTo>
                  <a:pt x="14808" y="40828"/>
                </a:lnTo>
                <a:lnTo>
                  <a:pt x="17014" y="46503"/>
                </a:lnTo>
                <a:lnTo>
                  <a:pt x="19236" y="52146"/>
                </a:lnTo>
                <a:lnTo>
                  <a:pt x="23532" y="56616"/>
                </a:lnTo>
                <a:lnTo>
                  <a:pt x="900402" y="439893"/>
                </a:lnTo>
                <a:lnTo>
                  <a:pt x="906592" y="440014"/>
                </a:lnTo>
                <a:lnTo>
                  <a:pt x="933958" y="440014"/>
                </a:lnTo>
                <a:lnTo>
                  <a:pt x="930435" y="444145"/>
                </a:lnTo>
                <a:lnTo>
                  <a:pt x="924596" y="448743"/>
                </a:lnTo>
                <a:lnTo>
                  <a:pt x="917872" y="452158"/>
                </a:lnTo>
                <a:lnTo>
                  <a:pt x="913364" y="453935"/>
                </a:lnTo>
                <a:lnTo>
                  <a:pt x="908635" y="454813"/>
                </a:lnTo>
                <a:close/>
              </a:path>
              <a:path w="942340" h="455295">
                <a:moveTo>
                  <a:pt x="933958" y="440014"/>
                </a:moveTo>
                <a:lnTo>
                  <a:pt x="906592" y="440014"/>
                </a:lnTo>
                <a:lnTo>
                  <a:pt x="917899" y="435588"/>
                </a:lnTo>
                <a:lnTo>
                  <a:pt x="922353" y="431293"/>
                </a:lnTo>
                <a:lnTo>
                  <a:pt x="927231" y="420154"/>
                </a:lnTo>
                <a:lnTo>
                  <a:pt x="927353" y="413966"/>
                </a:lnTo>
                <a:lnTo>
                  <a:pt x="922925" y="402642"/>
                </a:lnTo>
                <a:lnTo>
                  <a:pt x="918629" y="398189"/>
                </a:lnTo>
                <a:lnTo>
                  <a:pt x="44415" y="16064"/>
                </a:lnTo>
                <a:lnTo>
                  <a:pt x="41314" y="15430"/>
                </a:lnTo>
                <a:lnTo>
                  <a:pt x="81471" y="15430"/>
                </a:lnTo>
                <a:lnTo>
                  <a:pt x="919242" y="381628"/>
                </a:lnTo>
                <a:lnTo>
                  <a:pt x="942150" y="417351"/>
                </a:lnTo>
                <a:lnTo>
                  <a:pt x="941272" y="424733"/>
                </a:lnTo>
                <a:lnTo>
                  <a:pt x="938935" y="431906"/>
                </a:lnTo>
                <a:lnTo>
                  <a:pt x="935258" y="438490"/>
                </a:lnTo>
                <a:lnTo>
                  <a:pt x="933958" y="440014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xmlns="" id="{15821C2B-3C16-43EB-9BEB-4CE3C0AFB994}"/>
              </a:ext>
            </a:extLst>
          </p:cNvPr>
          <p:cNvSpPr/>
          <p:nvPr/>
        </p:nvSpPr>
        <p:spPr>
          <a:xfrm>
            <a:off x="1536171" y="3802466"/>
            <a:ext cx="187162" cy="269853"/>
          </a:xfrm>
          <a:custGeom>
            <a:avLst/>
            <a:gdLst/>
            <a:ahLst/>
            <a:cxnLst/>
            <a:rect l="l" t="t" r="r" b="b"/>
            <a:pathLst>
              <a:path w="321945" h="464185">
                <a:moveTo>
                  <a:pt x="146426" y="464152"/>
                </a:moveTo>
                <a:lnTo>
                  <a:pt x="0" y="400159"/>
                </a:lnTo>
                <a:lnTo>
                  <a:pt x="74318" y="194314"/>
                </a:lnTo>
                <a:lnTo>
                  <a:pt x="175017" y="0"/>
                </a:lnTo>
                <a:lnTo>
                  <a:pt x="321443" y="64002"/>
                </a:lnTo>
                <a:lnTo>
                  <a:pt x="247114" y="269837"/>
                </a:lnTo>
                <a:lnTo>
                  <a:pt x="146426" y="464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xmlns="" id="{8415D402-1A01-430B-A2C9-179D0E6BDD34}"/>
              </a:ext>
            </a:extLst>
          </p:cNvPr>
          <p:cNvSpPr/>
          <p:nvPr/>
        </p:nvSpPr>
        <p:spPr>
          <a:xfrm>
            <a:off x="1531148" y="3797395"/>
            <a:ext cx="197130" cy="279452"/>
          </a:xfrm>
          <a:custGeom>
            <a:avLst/>
            <a:gdLst/>
            <a:ahLst/>
            <a:cxnLst/>
            <a:rect l="l" t="t" r="r" b="b"/>
            <a:pathLst>
              <a:path w="339089" h="480695">
                <a:moveTo>
                  <a:pt x="157854" y="480590"/>
                </a:moveTo>
                <a:lnTo>
                  <a:pt x="154023" y="480590"/>
                </a:lnTo>
                <a:lnTo>
                  <a:pt x="152981" y="480389"/>
                </a:lnTo>
                <a:lnTo>
                  <a:pt x="1825" y="414313"/>
                </a:lnTo>
                <a:lnTo>
                  <a:pt x="0" y="410076"/>
                </a:lnTo>
                <a:lnTo>
                  <a:pt x="75821" y="200095"/>
                </a:lnTo>
                <a:lnTo>
                  <a:pt x="75953" y="199783"/>
                </a:lnTo>
                <a:lnTo>
                  <a:pt x="178673" y="1560"/>
                </a:lnTo>
                <a:lnTo>
                  <a:pt x="183022" y="0"/>
                </a:lnTo>
                <a:lnTo>
                  <a:pt x="225712" y="18686"/>
                </a:lnTo>
                <a:lnTo>
                  <a:pt x="187180" y="18686"/>
                </a:lnTo>
                <a:lnTo>
                  <a:pt x="90053" y="206135"/>
                </a:lnTo>
                <a:lnTo>
                  <a:pt x="18348" y="404697"/>
                </a:lnTo>
                <a:lnTo>
                  <a:pt x="151531" y="462909"/>
                </a:lnTo>
                <a:lnTo>
                  <a:pt x="168923" y="462909"/>
                </a:lnTo>
                <a:lnTo>
                  <a:pt x="160552" y="479062"/>
                </a:lnTo>
                <a:lnTo>
                  <a:pt x="157854" y="480590"/>
                </a:lnTo>
                <a:close/>
              </a:path>
              <a:path w="339089" h="480695">
                <a:moveTo>
                  <a:pt x="168923" y="462909"/>
                </a:moveTo>
                <a:lnTo>
                  <a:pt x="151531" y="462909"/>
                </a:lnTo>
                <a:lnTo>
                  <a:pt x="248669" y="275475"/>
                </a:lnTo>
                <a:lnTo>
                  <a:pt x="320374" y="76897"/>
                </a:lnTo>
                <a:lnTo>
                  <a:pt x="187180" y="18686"/>
                </a:lnTo>
                <a:lnTo>
                  <a:pt x="225712" y="18686"/>
                </a:lnTo>
                <a:lnTo>
                  <a:pt x="336897" y="67282"/>
                </a:lnTo>
                <a:lnTo>
                  <a:pt x="338728" y="71518"/>
                </a:lnTo>
                <a:lnTo>
                  <a:pt x="262907" y="281499"/>
                </a:lnTo>
                <a:lnTo>
                  <a:pt x="262769" y="281811"/>
                </a:lnTo>
                <a:lnTo>
                  <a:pt x="168923" y="462909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xmlns="" id="{DFE7FB16-E09C-4CBE-84EF-B994E7327414}"/>
              </a:ext>
            </a:extLst>
          </p:cNvPr>
          <p:cNvSpPr/>
          <p:nvPr/>
        </p:nvSpPr>
        <p:spPr>
          <a:xfrm>
            <a:off x="2361826" y="3913746"/>
            <a:ext cx="387984" cy="500577"/>
          </a:xfrm>
          <a:custGeom>
            <a:avLst/>
            <a:gdLst/>
            <a:ahLst/>
            <a:cxnLst/>
            <a:rect l="l" t="t" r="r" b="b"/>
            <a:pathLst>
              <a:path w="667384" h="861059">
                <a:moveTo>
                  <a:pt x="12946" y="860789"/>
                </a:moveTo>
                <a:lnTo>
                  <a:pt x="0" y="9948"/>
                </a:lnTo>
                <a:lnTo>
                  <a:pt x="654241" y="0"/>
                </a:lnTo>
                <a:lnTo>
                  <a:pt x="667177" y="850840"/>
                </a:lnTo>
                <a:lnTo>
                  <a:pt x="12946" y="860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xmlns="" id="{B2810AFD-221C-4116-B041-1A88DF1F6B54}"/>
              </a:ext>
            </a:extLst>
          </p:cNvPr>
          <p:cNvSpPr/>
          <p:nvPr/>
        </p:nvSpPr>
        <p:spPr>
          <a:xfrm>
            <a:off x="2357362" y="3909271"/>
            <a:ext cx="396843" cy="509436"/>
          </a:xfrm>
          <a:custGeom>
            <a:avLst/>
            <a:gdLst/>
            <a:ahLst/>
            <a:cxnLst/>
            <a:rect l="l" t="t" r="r" b="b"/>
            <a:pathLst>
              <a:path w="682625" h="876300">
                <a:moveTo>
                  <a:pt x="473087" y="258102"/>
                </a:moveTo>
                <a:lnTo>
                  <a:pt x="472960" y="249593"/>
                </a:lnTo>
                <a:lnTo>
                  <a:pt x="469214" y="246354"/>
                </a:lnTo>
                <a:lnTo>
                  <a:pt x="465188" y="246253"/>
                </a:lnTo>
                <a:lnTo>
                  <a:pt x="207302" y="250177"/>
                </a:lnTo>
                <a:lnTo>
                  <a:pt x="203898" y="253682"/>
                </a:lnTo>
                <a:lnTo>
                  <a:pt x="204038" y="262153"/>
                </a:lnTo>
                <a:lnTo>
                  <a:pt x="207479" y="265544"/>
                </a:lnTo>
                <a:lnTo>
                  <a:pt x="211683" y="265544"/>
                </a:lnTo>
                <a:lnTo>
                  <a:pt x="469684" y="261620"/>
                </a:lnTo>
                <a:lnTo>
                  <a:pt x="473087" y="258102"/>
                </a:lnTo>
                <a:close/>
              </a:path>
              <a:path w="682625" h="876300">
                <a:moveTo>
                  <a:pt x="520636" y="190347"/>
                </a:moveTo>
                <a:lnTo>
                  <a:pt x="520496" y="181813"/>
                </a:lnTo>
                <a:lnTo>
                  <a:pt x="516699" y="178422"/>
                </a:lnTo>
                <a:lnTo>
                  <a:pt x="157721" y="183870"/>
                </a:lnTo>
                <a:lnTo>
                  <a:pt x="154317" y="187388"/>
                </a:lnTo>
                <a:lnTo>
                  <a:pt x="154432" y="195872"/>
                </a:lnTo>
                <a:lnTo>
                  <a:pt x="157873" y="199237"/>
                </a:lnTo>
                <a:lnTo>
                  <a:pt x="162090" y="199237"/>
                </a:lnTo>
                <a:lnTo>
                  <a:pt x="517232" y="193852"/>
                </a:lnTo>
                <a:lnTo>
                  <a:pt x="520636" y="190347"/>
                </a:lnTo>
                <a:close/>
              </a:path>
              <a:path w="682625" h="876300">
                <a:moveTo>
                  <a:pt x="682599" y="860463"/>
                </a:moveTo>
                <a:lnTo>
                  <a:pt x="669734" y="15544"/>
                </a:lnTo>
                <a:lnTo>
                  <a:pt x="669556" y="3365"/>
                </a:lnTo>
                <a:lnTo>
                  <a:pt x="667016" y="889"/>
                </a:lnTo>
                <a:lnTo>
                  <a:pt x="667016" y="850938"/>
                </a:lnTo>
                <a:lnTo>
                  <a:pt x="28219" y="860653"/>
                </a:lnTo>
                <a:lnTo>
                  <a:pt x="15506" y="25247"/>
                </a:lnTo>
                <a:lnTo>
                  <a:pt x="654304" y="15544"/>
                </a:lnTo>
                <a:lnTo>
                  <a:pt x="667016" y="850938"/>
                </a:lnTo>
                <a:lnTo>
                  <a:pt x="667016" y="889"/>
                </a:lnTo>
                <a:lnTo>
                  <a:pt x="666115" y="0"/>
                </a:lnTo>
                <a:lnTo>
                  <a:pt x="661784" y="0"/>
                </a:lnTo>
                <a:lnTo>
                  <a:pt x="5499" y="9956"/>
                </a:lnTo>
                <a:lnTo>
                  <a:pt x="3556" y="10807"/>
                </a:lnTo>
                <a:lnTo>
                  <a:pt x="711" y="13741"/>
                </a:lnTo>
                <a:lnTo>
                  <a:pt x="0" y="15544"/>
                </a:lnTo>
                <a:lnTo>
                  <a:pt x="76" y="25247"/>
                </a:lnTo>
                <a:lnTo>
                  <a:pt x="12966" y="872820"/>
                </a:lnTo>
                <a:lnTo>
                  <a:pt x="16408" y="876198"/>
                </a:lnTo>
                <a:lnTo>
                  <a:pt x="20726" y="876198"/>
                </a:lnTo>
                <a:lnTo>
                  <a:pt x="677024" y="866228"/>
                </a:lnTo>
                <a:lnTo>
                  <a:pt x="678967" y="865378"/>
                </a:lnTo>
                <a:lnTo>
                  <a:pt x="681812" y="862444"/>
                </a:lnTo>
                <a:lnTo>
                  <a:pt x="682523" y="860653"/>
                </a:lnTo>
                <a:lnTo>
                  <a:pt x="682599" y="860463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xmlns="" id="{7D4455B6-579F-4658-9FFF-FDEFB9EFF226}"/>
              </a:ext>
            </a:extLst>
          </p:cNvPr>
          <p:cNvSpPr/>
          <p:nvPr/>
        </p:nvSpPr>
        <p:spPr>
          <a:xfrm>
            <a:off x="2528889" y="3986258"/>
            <a:ext cx="494301" cy="528632"/>
          </a:xfrm>
          <a:custGeom>
            <a:avLst/>
            <a:gdLst/>
            <a:ahLst/>
            <a:cxnLst/>
            <a:rect l="l" t="t" r="r" b="b"/>
            <a:pathLst>
              <a:path w="850265" h="909320">
                <a:moveTo>
                  <a:pt x="480821" y="908978"/>
                </a:moveTo>
                <a:lnTo>
                  <a:pt x="0" y="625331"/>
                </a:lnTo>
                <a:lnTo>
                  <a:pt x="369118" y="0"/>
                </a:lnTo>
                <a:lnTo>
                  <a:pt x="849956" y="283662"/>
                </a:lnTo>
                <a:lnTo>
                  <a:pt x="480821" y="9089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7">
            <a:extLst>
              <a:ext uri="{FF2B5EF4-FFF2-40B4-BE49-F238E27FC236}">
                <a16:creationId xmlns:a16="http://schemas.microsoft.com/office/drawing/2014/main" xmlns="" id="{59E921CD-ECD1-4C74-BA98-8EC14689F13E}"/>
              </a:ext>
            </a:extLst>
          </p:cNvPr>
          <p:cNvSpPr/>
          <p:nvPr/>
        </p:nvSpPr>
        <p:spPr>
          <a:xfrm>
            <a:off x="2523756" y="3981619"/>
            <a:ext cx="504637" cy="537861"/>
          </a:xfrm>
          <a:custGeom>
            <a:avLst/>
            <a:gdLst/>
            <a:ahLst/>
            <a:cxnLst/>
            <a:rect l="l" t="t" r="r" b="b"/>
            <a:pathLst>
              <a:path w="868045" h="925195">
                <a:moveTo>
                  <a:pt x="679627" y="355600"/>
                </a:moveTo>
                <a:lnTo>
                  <a:pt x="678408" y="350850"/>
                </a:lnTo>
                <a:lnTo>
                  <a:pt x="413296" y="194462"/>
                </a:lnTo>
                <a:lnTo>
                  <a:pt x="408559" y="195668"/>
                </a:lnTo>
                <a:lnTo>
                  <a:pt x="404215" y="203022"/>
                </a:lnTo>
                <a:lnTo>
                  <a:pt x="405447" y="207733"/>
                </a:lnTo>
                <a:lnTo>
                  <a:pt x="668134" y="362724"/>
                </a:lnTo>
                <a:lnTo>
                  <a:pt x="669480" y="363054"/>
                </a:lnTo>
                <a:lnTo>
                  <a:pt x="670814" y="363054"/>
                </a:lnTo>
                <a:lnTo>
                  <a:pt x="673455" y="363054"/>
                </a:lnTo>
                <a:lnTo>
                  <a:pt x="676021" y="361708"/>
                </a:lnTo>
                <a:lnTo>
                  <a:pt x="679627" y="355600"/>
                </a:lnTo>
                <a:close/>
              </a:path>
              <a:path w="868045" h="925195">
                <a:moveTo>
                  <a:pt x="867587" y="291896"/>
                </a:moveTo>
                <a:lnTo>
                  <a:pt x="866355" y="287159"/>
                </a:lnTo>
                <a:lnTo>
                  <a:pt x="848220" y="276466"/>
                </a:lnTo>
                <a:lnTo>
                  <a:pt x="848220" y="294373"/>
                </a:lnTo>
                <a:lnTo>
                  <a:pt x="486930" y="906399"/>
                </a:lnTo>
                <a:lnTo>
                  <a:pt x="19380" y="630593"/>
                </a:lnTo>
                <a:lnTo>
                  <a:pt x="380669" y="18554"/>
                </a:lnTo>
                <a:lnTo>
                  <a:pt x="848220" y="294373"/>
                </a:lnTo>
                <a:lnTo>
                  <a:pt x="848220" y="276466"/>
                </a:lnTo>
                <a:lnTo>
                  <a:pt x="411060" y="18554"/>
                </a:lnTo>
                <a:lnTo>
                  <a:pt x="380098" y="304"/>
                </a:lnTo>
                <a:lnTo>
                  <a:pt x="377990" y="0"/>
                </a:lnTo>
                <a:lnTo>
                  <a:pt x="376021" y="520"/>
                </a:lnTo>
                <a:lnTo>
                  <a:pt x="374027" y="1028"/>
                </a:lnTo>
                <a:lnTo>
                  <a:pt x="372338" y="2298"/>
                </a:lnTo>
                <a:lnTo>
                  <a:pt x="0" y="633056"/>
                </a:lnTo>
                <a:lnTo>
                  <a:pt x="1219" y="637794"/>
                </a:lnTo>
                <a:lnTo>
                  <a:pt x="486930" y="924318"/>
                </a:lnTo>
                <a:lnTo>
                  <a:pt x="488289" y="924687"/>
                </a:lnTo>
                <a:lnTo>
                  <a:pt x="490296" y="924687"/>
                </a:lnTo>
                <a:lnTo>
                  <a:pt x="490943" y="924598"/>
                </a:lnTo>
                <a:lnTo>
                  <a:pt x="493560" y="923925"/>
                </a:lnTo>
                <a:lnTo>
                  <a:pt x="495249" y="922655"/>
                </a:lnTo>
                <a:lnTo>
                  <a:pt x="504837" y="906399"/>
                </a:lnTo>
                <a:lnTo>
                  <a:pt x="867587" y="291896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8">
            <a:extLst>
              <a:ext uri="{FF2B5EF4-FFF2-40B4-BE49-F238E27FC236}">
                <a16:creationId xmlns:a16="http://schemas.microsoft.com/office/drawing/2014/main" xmlns="" id="{EFDC081B-41A7-46B8-9C5F-6F2947DBB5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2601" y="4135546"/>
            <a:ext cx="118598" cy="73527"/>
          </a:xfrm>
          <a:prstGeom prst="rect">
            <a:avLst/>
          </a:prstGeom>
        </p:spPr>
      </p:pic>
      <p:sp>
        <p:nvSpPr>
          <p:cNvPr id="50" name="object 49">
            <a:extLst>
              <a:ext uri="{FF2B5EF4-FFF2-40B4-BE49-F238E27FC236}">
                <a16:creationId xmlns:a16="http://schemas.microsoft.com/office/drawing/2014/main" xmlns="" id="{099A6897-5495-4E34-8E4D-971AEF364D84}"/>
              </a:ext>
            </a:extLst>
          </p:cNvPr>
          <p:cNvSpPr/>
          <p:nvPr/>
        </p:nvSpPr>
        <p:spPr>
          <a:xfrm>
            <a:off x="807169" y="4718422"/>
            <a:ext cx="19565" cy="448156"/>
          </a:xfrm>
          <a:custGeom>
            <a:avLst/>
            <a:gdLst/>
            <a:ahLst/>
            <a:cxnLst/>
            <a:rect l="l" t="t" r="r" b="b"/>
            <a:pathLst>
              <a:path w="33654" h="770890">
                <a:moveTo>
                  <a:pt x="33532" y="770277"/>
                </a:moveTo>
                <a:lnTo>
                  <a:pt x="0" y="770277"/>
                </a:lnTo>
                <a:lnTo>
                  <a:pt x="0" y="0"/>
                </a:lnTo>
                <a:lnTo>
                  <a:pt x="33532" y="0"/>
                </a:lnTo>
                <a:lnTo>
                  <a:pt x="33532" y="770277"/>
                </a:lnTo>
                <a:close/>
              </a:path>
            </a:pathLst>
          </a:custGeom>
          <a:solidFill>
            <a:srgbClr val="BED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0">
            <a:extLst>
              <a:ext uri="{FF2B5EF4-FFF2-40B4-BE49-F238E27FC236}">
                <a16:creationId xmlns:a16="http://schemas.microsoft.com/office/drawing/2014/main" xmlns="" id="{90DBC070-4846-41CC-AE30-978C0BB971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550" y="4702436"/>
            <a:ext cx="48735" cy="48714"/>
          </a:xfrm>
          <a:prstGeom prst="rect">
            <a:avLst/>
          </a:prstGeom>
        </p:spPr>
      </p:pic>
      <p:sp>
        <p:nvSpPr>
          <p:cNvPr id="52" name="object 51">
            <a:extLst>
              <a:ext uri="{FF2B5EF4-FFF2-40B4-BE49-F238E27FC236}">
                <a16:creationId xmlns:a16="http://schemas.microsoft.com/office/drawing/2014/main" xmlns="" id="{E7FA40F8-9CE2-448E-9116-18810252BB3F}"/>
              </a:ext>
            </a:extLst>
          </p:cNvPr>
          <p:cNvSpPr/>
          <p:nvPr/>
        </p:nvSpPr>
        <p:spPr>
          <a:xfrm>
            <a:off x="694704" y="5141907"/>
            <a:ext cx="244751" cy="42822"/>
          </a:xfrm>
          <a:custGeom>
            <a:avLst/>
            <a:gdLst/>
            <a:ahLst/>
            <a:cxnLst/>
            <a:rect l="l" t="t" r="r" b="b"/>
            <a:pathLst>
              <a:path w="421004" h="73659">
                <a:moveTo>
                  <a:pt x="420443" y="73496"/>
                </a:moveTo>
                <a:lnTo>
                  <a:pt x="0" y="73496"/>
                </a:lnTo>
                <a:lnTo>
                  <a:pt x="5777" y="44887"/>
                </a:lnTo>
                <a:lnTo>
                  <a:pt x="21531" y="21525"/>
                </a:lnTo>
                <a:lnTo>
                  <a:pt x="44899" y="5775"/>
                </a:lnTo>
                <a:lnTo>
                  <a:pt x="73514" y="0"/>
                </a:lnTo>
                <a:lnTo>
                  <a:pt x="346934" y="0"/>
                </a:lnTo>
                <a:lnTo>
                  <a:pt x="375546" y="5775"/>
                </a:lnTo>
                <a:lnTo>
                  <a:pt x="398912" y="21525"/>
                </a:lnTo>
                <a:lnTo>
                  <a:pt x="414666" y="44887"/>
                </a:lnTo>
                <a:lnTo>
                  <a:pt x="420443" y="73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2">
            <a:extLst>
              <a:ext uri="{FF2B5EF4-FFF2-40B4-BE49-F238E27FC236}">
                <a16:creationId xmlns:a16="http://schemas.microsoft.com/office/drawing/2014/main" xmlns="" id="{3B8F160E-4F11-47B3-9FAC-01138CD841D0}"/>
              </a:ext>
            </a:extLst>
          </p:cNvPr>
          <p:cNvSpPr/>
          <p:nvPr/>
        </p:nvSpPr>
        <p:spPr>
          <a:xfrm>
            <a:off x="690214" y="4825002"/>
            <a:ext cx="468091" cy="364358"/>
          </a:xfrm>
          <a:custGeom>
            <a:avLst/>
            <a:gdLst/>
            <a:ahLst/>
            <a:cxnLst/>
            <a:rect l="l" t="t" r="r" b="b"/>
            <a:pathLst>
              <a:path w="805179" h="626745">
                <a:moveTo>
                  <a:pt x="435876" y="618629"/>
                </a:moveTo>
                <a:lnTo>
                  <a:pt x="434314" y="610895"/>
                </a:lnTo>
                <a:lnTo>
                  <a:pt x="429488" y="587044"/>
                </a:lnTo>
                <a:lnTo>
                  <a:pt x="420001" y="572998"/>
                </a:lnTo>
                <a:lnTo>
                  <a:pt x="420001" y="610895"/>
                </a:lnTo>
                <a:lnTo>
                  <a:pt x="15887" y="610895"/>
                </a:lnTo>
                <a:lnTo>
                  <a:pt x="22987" y="588060"/>
                </a:lnTo>
                <a:lnTo>
                  <a:pt x="37376" y="569633"/>
                </a:lnTo>
                <a:lnTo>
                  <a:pt x="57353" y="557326"/>
                </a:lnTo>
                <a:lnTo>
                  <a:pt x="81229" y="552843"/>
                </a:lnTo>
                <a:lnTo>
                  <a:pt x="354647" y="552843"/>
                </a:lnTo>
                <a:lnTo>
                  <a:pt x="378523" y="557326"/>
                </a:lnTo>
                <a:lnTo>
                  <a:pt x="398513" y="569633"/>
                </a:lnTo>
                <a:lnTo>
                  <a:pt x="412902" y="588060"/>
                </a:lnTo>
                <a:lnTo>
                  <a:pt x="420001" y="610895"/>
                </a:lnTo>
                <a:lnTo>
                  <a:pt x="420001" y="572998"/>
                </a:lnTo>
                <a:lnTo>
                  <a:pt x="412064" y="561225"/>
                </a:lnTo>
                <a:lnTo>
                  <a:pt x="399630" y="552843"/>
                </a:lnTo>
                <a:lnTo>
                  <a:pt x="386232" y="543814"/>
                </a:lnTo>
                <a:lnTo>
                  <a:pt x="354647" y="537425"/>
                </a:lnTo>
                <a:lnTo>
                  <a:pt x="81229" y="537425"/>
                </a:lnTo>
                <a:lnTo>
                  <a:pt x="49644" y="543814"/>
                </a:lnTo>
                <a:lnTo>
                  <a:pt x="23825" y="561225"/>
                </a:lnTo>
                <a:lnTo>
                  <a:pt x="6400" y="587044"/>
                </a:lnTo>
                <a:lnTo>
                  <a:pt x="0" y="618629"/>
                </a:lnTo>
                <a:lnTo>
                  <a:pt x="0" y="622884"/>
                </a:lnTo>
                <a:lnTo>
                  <a:pt x="3454" y="626338"/>
                </a:lnTo>
                <a:lnTo>
                  <a:pt x="432422" y="626338"/>
                </a:lnTo>
                <a:lnTo>
                  <a:pt x="435876" y="622884"/>
                </a:lnTo>
                <a:lnTo>
                  <a:pt x="435876" y="618629"/>
                </a:lnTo>
                <a:close/>
              </a:path>
              <a:path w="805179" h="626745">
                <a:moveTo>
                  <a:pt x="792403" y="267500"/>
                </a:moveTo>
                <a:lnTo>
                  <a:pt x="655104" y="1638"/>
                </a:lnTo>
                <a:lnTo>
                  <a:pt x="652500" y="25"/>
                </a:lnTo>
                <a:lnTo>
                  <a:pt x="649655" y="0"/>
                </a:lnTo>
                <a:lnTo>
                  <a:pt x="646976" y="177"/>
                </a:lnTo>
                <a:lnTo>
                  <a:pt x="644156" y="1511"/>
                </a:lnTo>
                <a:lnTo>
                  <a:pt x="498983" y="267284"/>
                </a:lnTo>
                <a:lnTo>
                  <a:pt x="500367" y="271970"/>
                </a:lnTo>
                <a:lnTo>
                  <a:pt x="507847" y="276072"/>
                </a:lnTo>
                <a:lnTo>
                  <a:pt x="512533" y="274688"/>
                </a:lnTo>
                <a:lnTo>
                  <a:pt x="649376" y="24155"/>
                </a:lnTo>
                <a:lnTo>
                  <a:pt x="778103" y="273443"/>
                </a:lnTo>
                <a:lnTo>
                  <a:pt x="780821" y="274967"/>
                </a:lnTo>
                <a:lnTo>
                  <a:pt x="783602" y="274967"/>
                </a:lnTo>
                <a:lnTo>
                  <a:pt x="784796" y="274967"/>
                </a:lnTo>
                <a:lnTo>
                  <a:pt x="786003" y="274688"/>
                </a:lnTo>
                <a:lnTo>
                  <a:pt x="790917" y="272148"/>
                </a:lnTo>
                <a:lnTo>
                  <a:pt x="792403" y="267500"/>
                </a:lnTo>
                <a:close/>
              </a:path>
              <a:path w="805179" h="626745">
                <a:moveTo>
                  <a:pt x="804646" y="290093"/>
                </a:moveTo>
                <a:lnTo>
                  <a:pt x="802716" y="283540"/>
                </a:lnTo>
                <a:lnTo>
                  <a:pt x="799706" y="281266"/>
                </a:lnTo>
                <a:lnTo>
                  <a:pt x="767702" y="281266"/>
                </a:lnTo>
                <a:lnTo>
                  <a:pt x="767702" y="296710"/>
                </a:lnTo>
                <a:lnTo>
                  <a:pt x="738136" y="310197"/>
                </a:lnTo>
                <a:lnTo>
                  <a:pt x="707656" y="320382"/>
                </a:lnTo>
                <a:lnTo>
                  <a:pt x="676808" y="327075"/>
                </a:lnTo>
                <a:lnTo>
                  <a:pt x="646137" y="330123"/>
                </a:lnTo>
                <a:lnTo>
                  <a:pt x="611949" y="326542"/>
                </a:lnTo>
                <a:lnTo>
                  <a:pt x="579818" y="319773"/>
                </a:lnTo>
                <a:lnTo>
                  <a:pt x="549808" y="309816"/>
                </a:lnTo>
                <a:lnTo>
                  <a:pt x="522008" y="296710"/>
                </a:lnTo>
                <a:lnTo>
                  <a:pt x="767702" y="296710"/>
                </a:lnTo>
                <a:lnTo>
                  <a:pt x="767702" y="281266"/>
                </a:lnTo>
                <a:lnTo>
                  <a:pt x="491756" y="281266"/>
                </a:lnTo>
                <a:lnTo>
                  <a:pt x="488772" y="283451"/>
                </a:lnTo>
                <a:lnTo>
                  <a:pt x="486740" y="289877"/>
                </a:lnTo>
                <a:lnTo>
                  <a:pt x="487921" y="293357"/>
                </a:lnTo>
                <a:lnTo>
                  <a:pt x="524294" y="315302"/>
                </a:lnTo>
                <a:lnTo>
                  <a:pt x="561441" y="330377"/>
                </a:lnTo>
                <a:lnTo>
                  <a:pt x="602030" y="340474"/>
                </a:lnTo>
                <a:lnTo>
                  <a:pt x="645998" y="345528"/>
                </a:lnTo>
                <a:lnTo>
                  <a:pt x="685800" y="341122"/>
                </a:lnTo>
                <a:lnTo>
                  <a:pt x="725436" y="331101"/>
                </a:lnTo>
                <a:lnTo>
                  <a:pt x="727900" y="330123"/>
                </a:lnTo>
                <a:lnTo>
                  <a:pt x="763981" y="315785"/>
                </a:lnTo>
                <a:lnTo>
                  <a:pt x="798245" y="296710"/>
                </a:lnTo>
                <a:lnTo>
                  <a:pt x="800468" y="295478"/>
                </a:lnTo>
                <a:lnTo>
                  <a:pt x="803338" y="293624"/>
                </a:lnTo>
                <a:lnTo>
                  <a:pt x="804646" y="290093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3">
            <a:extLst>
              <a:ext uri="{FF2B5EF4-FFF2-40B4-BE49-F238E27FC236}">
                <a16:creationId xmlns:a16="http://schemas.microsoft.com/office/drawing/2014/main" xmlns="" id="{B5290314-07F4-4E22-865C-FDEACC0F6C0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7718" y="4804701"/>
            <a:ext cx="41036" cy="41026"/>
          </a:xfrm>
          <a:prstGeom prst="rect">
            <a:avLst/>
          </a:prstGeom>
        </p:spPr>
      </p:pic>
      <p:sp>
        <p:nvSpPr>
          <p:cNvPr id="55" name="object 54">
            <a:extLst>
              <a:ext uri="{FF2B5EF4-FFF2-40B4-BE49-F238E27FC236}">
                <a16:creationId xmlns:a16="http://schemas.microsoft.com/office/drawing/2014/main" xmlns="" id="{C77869F7-9CA1-4BBE-A05B-03FBE2A0BA97}"/>
              </a:ext>
            </a:extLst>
          </p:cNvPr>
          <p:cNvSpPr/>
          <p:nvPr/>
        </p:nvSpPr>
        <p:spPr>
          <a:xfrm>
            <a:off x="470380" y="4825002"/>
            <a:ext cx="184947" cy="201190"/>
          </a:xfrm>
          <a:custGeom>
            <a:avLst/>
            <a:gdLst/>
            <a:ahLst/>
            <a:cxnLst/>
            <a:rect l="l" t="t" r="r" b="b"/>
            <a:pathLst>
              <a:path w="318135" h="346075">
                <a:moveTo>
                  <a:pt x="305663" y="267487"/>
                </a:moveTo>
                <a:lnTo>
                  <a:pt x="168363" y="1638"/>
                </a:lnTo>
                <a:lnTo>
                  <a:pt x="165760" y="25"/>
                </a:lnTo>
                <a:lnTo>
                  <a:pt x="162902" y="0"/>
                </a:lnTo>
                <a:lnTo>
                  <a:pt x="160185" y="177"/>
                </a:lnTo>
                <a:lnTo>
                  <a:pt x="157403" y="1511"/>
                </a:lnTo>
                <a:lnTo>
                  <a:pt x="12242" y="267284"/>
                </a:lnTo>
                <a:lnTo>
                  <a:pt x="13614" y="271970"/>
                </a:lnTo>
                <a:lnTo>
                  <a:pt x="21094" y="276072"/>
                </a:lnTo>
                <a:lnTo>
                  <a:pt x="25781" y="274688"/>
                </a:lnTo>
                <a:lnTo>
                  <a:pt x="162623" y="24155"/>
                </a:lnTo>
                <a:lnTo>
                  <a:pt x="291363" y="273443"/>
                </a:lnTo>
                <a:lnTo>
                  <a:pt x="294055" y="274967"/>
                </a:lnTo>
                <a:lnTo>
                  <a:pt x="296849" y="274967"/>
                </a:lnTo>
                <a:lnTo>
                  <a:pt x="298043" y="274967"/>
                </a:lnTo>
                <a:lnTo>
                  <a:pt x="299262" y="274688"/>
                </a:lnTo>
                <a:lnTo>
                  <a:pt x="304177" y="272148"/>
                </a:lnTo>
                <a:lnTo>
                  <a:pt x="305663" y="267487"/>
                </a:lnTo>
                <a:close/>
              </a:path>
              <a:path w="318135" h="346075">
                <a:moveTo>
                  <a:pt x="317906" y="290093"/>
                </a:moveTo>
                <a:lnTo>
                  <a:pt x="315963" y="283540"/>
                </a:lnTo>
                <a:lnTo>
                  <a:pt x="312953" y="281266"/>
                </a:lnTo>
                <a:lnTo>
                  <a:pt x="280949" y="281266"/>
                </a:lnTo>
                <a:lnTo>
                  <a:pt x="280949" y="296710"/>
                </a:lnTo>
                <a:lnTo>
                  <a:pt x="251383" y="310197"/>
                </a:lnTo>
                <a:lnTo>
                  <a:pt x="220903" y="320382"/>
                </a:lnTo>
                <a:lnTo>
                  <a:pt x="190055" y="327075"/>
                </a:lnTo>
                <a:lnTo>
                  <a:pt x="159385" y="330123"/>
                </a:lnTo>
                <a:lnTo>
                  <a:pt x="125196" y="326542"/>
                </a:lnTo>
                <a:lnTo>
                  <a:pt x="93065" y="319773"/>
                </a:lnTo>
                <a:lnTo>
                  <a:pt x="63068" y="309816"/>
                </a:lnTo>
                <a:lnTo>
                  <a:pt x="35267" y="296710"/>
                </a:lnTo>
                <a:lnTo>
                  <a:pt x="280949" y="296710"/>
                </a:lnTo>
                <a:lnTo>
                  <a:pt x="280949" y="281266"/>
                </a:lnTo>
                <a:lnTo>
                  <a:pt x="5016" y="281266"/>
                </a:lnTo>
                <a:lnTo>
                  <a:pt x="2032" y="283451"/>
                </a:lnTo>
                <a:lnTo>
                  <a:pt x="0" y="289877"/>
                </a:lnTo>
                <a:lnTo>
                  <a:pt x="1181" y="293357"/>
                </a:lnTo>
                <a:lnTo>
                  <a:pt x="37553" y="315302"/>
                </a:lnTo>
                <a:lnTo>
                  <a:pt x="74688" y="330377"/>
                </a:lnTo>
                <a:lnTo>
                  <a:pt x="115277" y="340474"/>
                </a:lnTo>
                <a:lnTo>
                  <a:pt x="159245" y="345528"/>
                </a:lnTo>
                <a:lnTo>
                  <a:pt x="199047" y="341122"/>
                </a:lnTo>
                <a:lnTo>
                  <a:pt x="238696" y="331101"/>
                </a:lnTo>
                <a:lnTo>
                  <a:pt x="277228" y="315785"/>
                </a:lnTo>
                <a:lnTo>
                  <a:pt x="311505" y="296710"/>
                </a:lnTo>
                <a:lnTo>
                  <a:pt x="316598" y="293624"/>
                </a:lnTo>
                <a:lnTo>
                  <a:pt x="317906" y="290093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5">
            <a:extLst>
              <a:ext uri="{FF2B5EF4-FFF2-40B4-BE49-F238E27FC236}">
                <a16:creationId xmlns:a16="http://schemas.microsoft.com/office/drawing/2014/main" xmlns="" id="{454F87A7-4B8D-4B42-9488-C10B940A350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4911" y="4804701"/>
            <a:ext cx="41040" cy="41026"/>
          </a:xfrm>
          <a:prstGeom prst="rect">
            <a:avLst/>
          </a:prstGeom>
        </p:spPr>
      </p:pic>
      <p:sp>
        <p:nvSpPr>
          <p:cNvPr id="57" name="object 56">
            <a:extLst>
              <a:ext uri="{FF2B5EF4-FFF2-40B4-BE49-F238E27FC236}">
                <a16:creationId xmlns:a16="http://schemas.microsoft.com/office/drawing/2014/main" xmlns="" id="{7264544A-586A-490D-A028-408553214E1E}"/>
              </a:ext>
            </a:extLst>
          </p:cNvPr>
          <p:cNvSpPr/>
          <p:nvPr/>
        </p:nvSpPr>
        <p:spPr>
          <a:xfrm>
            <a:off x="592020" y="4823986"/>
            <a:ext cx="450002" cy="31009"/>
          </a:xfrm>
          <a:custGeom>
            <a:avLst/>
            <a:gdLst/>
            <a:ahLst/>
            <a:cxnLst/>
            <a:rect l="l" t="t" r="r" b="b"/>
            <a:pathLst>
              <a:path w="774064" h="53340">
                <a:moveTo>
                  <a:pt x="386853" y="52858"/>
                </a:moveTo>
                <a:lnTo>
                  <a:pt x="0" y="0"/>
                </a:lnTo>
                <a:lnTo>
                  <a:pt x="773711" y="0"/>
                </a:lnTo>
                <a:lnTo>
                  <a:pt x="386853" y="528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7">
            <a:extLst>
              <a:ext uri="{FF2B5EF4-FFF2-40B4-BE49-F238E27FC236}">
                <a16:creationId xmlns:a16="http://schemas.microsoft.com/office/drawing/2014/main" xmlns="" id="{7035B4A8-65CD-470C-84EF-4277857471A4}"/>
              </a:ext>
            </a:extLst>
          </p:cNvPr>
          <p:cNvSpPr/>
          <p:nvPr/>
        </p:nvSpPr>
        <p:spPr>
          <a:xfrm>
            <a:off x="587385" y="4819499"/>
            <a:ext cx="459231" cy="39869"/>
          </a:xfrm>
          <a:custGeom>
            <a:avLst/>
            <a:gdLst/>
            <a:ahLst/>
            <a:cxnLst/>
            <a:rect l="l" t="t" r="r" b="b"/>
            <a:pathLst>
              <a:path w="789939" h="68579">
                <a:moveTo>
                  <a:pt x="395180" y="68281"/>
                </a:moveTo>
                <a:lnTo>
                  <a:pt x="394133" y="68265"/>
                </a:lnTo>
                <a:lnTo>
                  <a:pt x="2904" y="14798"/>
                </a:lnTo>
                <a:lnTo>
                  <a:pt x="0" y="11239"/>
                </a:lnTo>
                <a:lnTo>
                  <a:pt x="550" y="3141"/>
                </a:lnTo>
                <a:lnTo>
                  <a:pt x="3915" y="0"/>
                </a:lnTo>
                <a:lnTo>
                  <a:pt x="785742" y="0"/>
                </a:lnTo>
                <a:lnTo>
                  <a:pt x="789107" y="3141"/>
                </a:lnTo>
                <a:lnTo>
                  <a:pt x="789657" y="11239"/>
                </a:lnTo>
                <a:lnTo>
                  <a:pt x="786753" y="14798"/>
                </a:lnTo>
                <a:lnTo>
                  <a:pt x="782186" y="15422"/>
                </a:lnTo>
                <a:lnTo>
                  <a:pt x="121417" y="15422"/>
                </a:lnTo>
                <a:lnTo>
                  <a:pt x="394826" y="52790"/>
                </a:lnTo>
                <a:lnTo>
                  <a:pt x="508763" y="52790"/>
                </a:lnTo>
                <a:lnTo>
                  <a:pt x="395524" y="68265"/>
                </a:lnTo>
                <a:lnTo>
                  <a:pt x="395180" y="68281"/>
                </a:lnTo>
                <a:close/>
              </a:path>
              <a:path w="789939" h="68579">
                <a:moveTo>
                  <a:pt x="508763" y="52790"/>
                </a:moveTo>
                <a:lnTo>
                  <a:pt x="394826" y="52790"/>
                </a:lnTo>
                <a:lnTo>
                  <a:pt x="668240" y="15422"/>
                </a:lnTo>
                <a:lnTo>
                  <a:pt x="782186" y="15422"/>
                </a:lnTo>
                <a:lnTo>
                  <a:pt x="508763" y="52790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8">
            <a:extLst>
              <a:ext uri="{FF2B5EF4-FFF2-40B4-BE49-F238E27FC236}">
                <a16:creationId xmlns:a16="http://schemas.microsoft.com/office/drawing/2014/main" xmlns="" id="{88A56AC5-4C39-409C-A85F-7C396947D019}"/>
              </a:ext>
            </a:extLst>
          </p:cNvPr>
          <p:cNvSpPr/>
          <p:nvPr/>
        </p:nvSpPr>
        <p:spPr>
          <a:xfrm>
            <a:off x="3068150" y="4533252"/>
            <a:ext cx="527894" cy="727977"/>
          </a:xfrm>
          <a:custGeom>
            <a:avLst/>
            <a:gdLst/>
            <a:ahLst/>
            <a:cxnLst/>
            <a:rect l="l" t="t" r="r" b="b"/>
            <a:pathLst>
              <a:path w="908050" h="1252220">
                <a:moveTo>
                  <a:pt x="907953" y="1252074"/>
                </a:moveTo>
                <a:lnTo>
                  <a:pt x="0" y="1252074"/>
                </a:lnTo>
                <a:lnTo>
                  <a:pt x="0" y="0"/>
                </a:lnTo>
                <a:lnTo>
                  <a:pt x="907953" y="0"/>
                </a:lnTo>
                <a:lnTo>
                  <a:pt x="907953" y="1252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9">
            <a:extLst>
              <a:ext uri="{FF2B5EF4-FFF2-40B4-BE49-F238E27FC236}">
                <a16:creationId xmlns:a16="http://schemas.microsoft.com/office/drawing/2014/main" xmlns="" id="{255108F5-425A-46C7-B69E-32182456989B}"/>
              </a:ext>
            </a:extLst>
          </p:cNvPr>
          <p:cNvSpPr/>
          <p:nvPr/>
        </p:nvSpPr>
        <p:spPr>
          <a:xfrm>
            <a:off x="3063662" y="4528768"/>
            <a:ext cx="537123" cy="737206"/>
          </a:xfrm>
          <a:custGeom>
            <a:avLst/>
            <a:gdLst/>
            <a:ahLst/>
            <a:cxnLst/>
            <a:rect l="l" t="t" r="r" b="b"/>
            <a:pathLst>
              <a:path w="923925" h="1268095">
                <a:moveTo>
                  <a:pt x="683501" y="137541"/>
                </a:moveTo>
                <a:lnTo>
                  <a:pt x="680059" y="134086"/>
                </a:lnTo>
                <a:lnTo>
                  <a:pt x="243332" y="134086"/>
                </a:lnTo>
                <a:lnTo>
                  <a:pt x="239877" y="137541"/>
                </a:lnTo>
                <a:lnTo>
                  <a:pt x="239877" y="146062"/>
                </a:lnTo>
                <a:lnTo>
                  <a:pt x="243332" y="149517"/>
                </a:lnTo>
                <a:lnTo>
                  <a:pt x="675779" y="149517"/>
                </a:lnTo>
                <a:lnTo>
                  <a:pt x="680059" y="149517"/>
                </a:lnTo>
                <a:lnTo>
                  <a:pt x="683501" y="146062"/>
                </a:lnTo>
                <a:lnTo>
                  <a:pt x="683501" y="137541"/>
                </a:lnTo>
                <a:close/>
              </a:path>
              <a:path w="923925" h="1268095">
                <a:moveTo>
                  <a:pt x="820216" y="737069"/>
                </a:moveTo>
                <a:lnTo>
                  <a:pt x="816762" y="733615"/>
                </a:lnTo>
                <a:lnTo>
                  <a:pt x="106629" y="733615"/>
                </a:lnTo>
                <a:lnTo>
                  <a:pt x="103174" y="737069"/>
                </a:lnTo>
                <a:lnTo>
                  <a:pt x="103174" y="745591"/>
                </a:lnTo>
                <a:lnTo>
                  <a:pt x="106629" y="749033"/>
                </a:lnTo>
                <a:lnTo>
                  <a:pt x="812482" y="749033"/>
                </a:lnTo>
                <a:lnTo>
                  <a:pt x="816762" y="749033"/>
                </a:lnTo>
                <a:lnTo>
                  <a:pt x="820216" y="745591"/>
                </a:lnTo>
                <a:lnTo>
                  <a:pt x="820216" y="737069"/>
                </a:lnTo>
                <a:close/>
              </a:path>
              <a:path w="923925" h="1268095">
                <a:moveTo>
                  <a:pt x="820216" y="588797"/>
                </a:moveTo>
                <a:lnTo>
                  <a:pt x="816762" y="585343"/>
                </a:lnTo>
                <a:lnTo>
                  <a:pt x="106629" y="585343"/>
                </a:lnTo>
                <a:lnTo>
                  <a:pt x="103174" y="588797"/>
                </a:lnTo>
                <a:lnTo>
                  <a:pt x="103174" y="597319"/>
                </a:lnTo>
                <a:lnTo>
                  <a:pt x="106629" y="600773"/>
                </a:lnTo>
                <a:lnTo>
                  <a:pt x="812482" y="600773"/>
                </a:lnTo>
                <a:lnTo>
                  <a:pt x="816762" y="600773"/>
                </a:lnTo>
                <a:lnTo>
                  <a:pt x="820216" y="597319"/>
                </a:lnTo>
                <a:lnTo>
                  <a:pt x="820216" y="588797"/>
                </a:lnTo>
                <a:close/>
              </a:path>
              <a:path w="923925" h="1268095">
                <a:moveTo>
                  <a:pt x="820216" y="440524"/>
                </a:moveTo>
                <a:lnTo>
                  <a:pt x="816762" y="437070"/>
                </a:lnTo>
                <a:lnTo>
                  <a:pt x="106629" y="437070"/>
                </a:lnTo>
                <a:lnTo>
                  <a:pt x="103174" y="440524"/>
                </a:lnTo>
                <a:lnTo>
                  <a:pt x="103174" y="449059"/>
                </a:lnTo>
                <a:lnTo>
                  <a:pt x="106629" y="452513"/>
                </a:lnTo>
                <a:lnTo>
                  <a:pt x="812482" y="452513"/>
                </a:lnTo>
                <a:lnTo>
                  <a:pt x="816762" y="452513"/>
                </a:lnTo>
                <a:lnTo>
                  <a:pt x="820216" y="449059"/>
                </a:lnTo>
                <a:lnTo>
                  <a:pt x="820216" y="440524"/>
                </a:lnTo>
                <a:close/>
              </a:path>
              <a:path w="923925" h="1268095">
                <a:moveTo>
                  <a:pt x="820216" y="292265"/>
                </a:moveTo>
                <a:lnTo>
                  <a:pt x="816762" y="288810"/>
                </a:lnTo>
                <a:lnTo>
                  <a:pt x="106629" y="288810"/>
                </a:lnTo>
                <a:lnTo>
                  <a:pt x="103174" y="292265"/>
                </a:lnTo>
                <a:lnTo>
                  <a:pt x="103174" y="300786"/>
                </a:lnTo>
                <a:lnTo>
                  <a:pt x="106629" y="304228"/>
                </a:lnTo>
                <a:lnTo>
                  <a:pt x="812482" y="304228"/>
                </a:lnTo>
                <a:lnTo>
                  <a:pt x="816762" y="304228"/>
                </a:lnTo>
                <a:lnTo>
                  <a:pt x="820216" y="300786"/>
                </a:lnTo>
                <a:lnTo>
                  <a:pt x="820216" y="292265"/>
                </a:lnTo>
                <a:close/>
              </a:path>
              <a:path w="923925" h="1268095">
                <a:moveTo>
                  <a:pt x="923378" y="3454"/>
                </a:moveTo>
                <a:lnTo>
                  <a:pt x="919937" y="0"/>
                </a:lnTo>
                <a:lnTo>
                  <a:pt x="907948" y="0"/>
                </a:lnTo>
                <a:lnTo>
                  <a:pt x="907948" y="15443"/>
                </a:lnTo>
                <a:lnTo>
                  <a:pt x="907948" y="1252080"/>
                </a:lnTo>
                <a:lnTo>
                  <a:pt x="15430" y="1252080"/>
                </a:lnTo>
                <a:lnTo>
                  <a:pt x="15430" y="15443"/>
                </a:lnTo>
                <a:lnTo>
                  <a:pt x="907948" y="15443"/>
                </a:lnTo>
                <a:lnTo>
                  <a:pt x="907948" y="0"/>
                </a:lnTo>
                <a:lnTo>
                  <a:pt x="3454" y="0"/>
                </a:lnTo>
                <a:lnTo>
                  <a:pt x="0" y="3454"/>
                </a:lnTo>
                <a:lnTo>
                  <a:pt x="0" y="1264043"/>
                </a:lnTo>
                <a:lnTo>
                  <a:pt x="3454" y="1267498"/>
                </a:lnTo>
                <a:lnTo>
                  <a:pt x="919937" y="1267498"/>
                </a:lnTo>
                <a:lnTo>
                  <a:pt x="923378" y="1264043"/>
                </a:lnTo>
                <a:lnTo>
                  <a:pt x="923378" y="1252080"/>
                </a:lnTo>
                <a:lnTo>
                  <a:pt x="923378" y="15443"/>
                </a:lnTo>
                <a:lnTo>
                  <a:pt x="923378" y="3454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0">
            <a:extLst>
              <a:ext uri="{FF2B5EF4-FFF2-40B4-BE49-F238E27FC236}">
                <a16:creationId xmlns:a16="http://schemas.microsoft.com/office/drawing/2014/main" xmlns="" id="{4AE1E453-5536-42E4-94A5-E209D6727B3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8147" y="5016419"/>
            <a:ext cx="123817" cy="123779"/>
          </a:xfrm>
          <a:prstGeom prst="rect">
            <a:avLst/>
          </a:prstGeom>
        </p:spPr>
      </p:pic>
      <p:sp>
        <p:nvSpPr>
          <p:cNvPr id="62" name="object 61">
            <a:extLst>
              <a:ext uri="{FF2B5EF4-FFF2-40B4-BE49-F238E27FC236}">
                <a16:creationId xmlns:a16="http://schemas.microsoft.com/office/drawing/2014/main" xmlns="" id="{17F63102-EF72-402D-BD96-5764D8B04C5B}"/>
              </a:ext>
            </a:extLst>
          </p:cNvPr>
          <p:cNvSpPr/>
          <p:nvPr/>
        </p:nvSpPr>
        <p:spPr>
          <a:xfrm>
            <a:off x="3206402" y="5057324"/>
            <a:ext cx="188639" cy="92658"/>
          </a:xfrm>
          <a:custGeom>
            <a:avLst/>
            <a:gdLst/>
            <a:ahLst/>
            <a:cxnLst/>
            <a:rect l="l" t="t" r="r" b="b"/>
            <a:pathLst>
              <a:path w="324484" h="159384">
                <a:moveTo>
                  <a:pt x="259224" y="159140"/>
                </a:moveTo>
                <a:lnTo>
                  <a:pt x="258097" y="159140"/>
                </a:lnTo>
                <a:lnTo>
                  <a:pt x="248261" y="158013"/>
                </a:lnTo>
                <a:lnTo>
                  <a:pt x="238865" y="154775"/>
                </a:lnTo>
                <a:lnTo>
                  <a:pt x="230400" y="149637"/>
                </a:lnTo>
                <a:lnTo>
                  <a:pt x="223358" y="142813"/>
                </a:lnTo>
                <a:lnTo>
                  <a:pt x="220406" y="139200"/>
                </a:lnTo>
                <a:lnTo>
                  <a:pt x="215703" y="137873"/>
                </a:lnTo>
                <a:lnTo>
                  <a:pt x="207618" y="140824"/>
                </a:lnTo>
                <a:lnTo>
                  <a:pt x="203783" y="141824"/>
                </a:lnTo>
                <a:lnTo>
                  <a:pt x="194249" y="143410"/>
                </a:lnTo>
                <a:lnTo>
                  <a:pt x="188519" y="141459"/>
                </a:lnTo>
                <a:lnTo>
                  <a:pt x="180599" y="133255"/>
                </a:lnTo>
                <a:lnTo>
                  <a:pt x="178906" y="127485"/>
                </a:lnTo>
                <a:lnTo>
                  <a:pt x="180017" y="121937"/>
                </a:lnTo>
                <a:lnTo>
                  <a:pt x="180990" y="116859"/>
                </a:lnTo>
                <a:lnTo>
                  <a:pt x="179340" y="112321"/>
                </a:lnTo>
                <a:lnTo>
                  <a:pt x="171954" y="106255"/>
                </a:lnTo>
                <a:lnTo>
                  <a:pt x="167054" y="105498"/>
                </a:lnTo>
                <a:lnTo>
                  <a:pt x="162610" y="107313"/>
                </a:lnTo>
                <a:lnTo>
                  <a:pt x="151031" y="110926"/>
                </a:lnTo>
                <a:lnTo>
                  <a:pt x="139178" y="112639"/>
                </a:lnTo>
                <a:lnTo>
                  <a:pt x="127342" y="112433"/>
                </a:lnTo>
                <a:lnTo>
                  <a:pt x="115814" y="110290"/>
                </a:lnTo>
                <a:lnTo>
                  <a:pt x="112105" y="109275"/>
                </a:lnTo>
                <a:lnTo>
                  <a:pt x="109708" y="105657"/>
                </a:lnTo>
                <a:lnTo>
                  <a:pt x="110221" y="101828"/>
                </a:lnTo>
                <a:lnTo>
                  <a:pt x="137093" y="64566"/>
                </a:lnTo>
                <a:lnTo>
                  <a:pt x="138342" y="63524"/>
                </a:lnTo>
                <a:lnTo>
                  <a:pt x="147901" y="54345"/>
                </a:lnTo>
                <a:lnTo>
                  <a:pt x="153796" y="45862"/>
                </a:lnTo>
                <a:lnTo>
                  <a:pt x="156102" y="37930"/>
                </a:lnTo>
                <a:lnTo>
                  <a:pt x="154891" y="30404"/>
                </a:lnTo>
                <a:lnTo>
                  <a:pt x="118454" y="15415"/>
                </a:lnTo>
                <a:lnTo>
                  <a:pt x="85540" y="21752"/>
                </a:lnTo>
                <a:lnTo>
                  <a:pt x="55985" y="36854"/>
                </a:lnTo>
                <a:lnTo>
                  <a:pt x="32038" y="59150"/>
                </a:lnTo>
                <a:lnTo>
                  <a:pt x="15951" y="87071"/>
                </a:lnTo>
                <a:lnTo>
                  <a:pt x="14449" y="91049"/>
                </a:lnTo>
                <a:lnTo>
                  <a:pt x="9994" y="93069"/>
                </a:lnTo>
                <a:lnTo>
                  <a:pt x="2015" y="90049"/>
                </a:lnTo>
                <a:lnTo>
                  <a:pt x="0" y="85606"/>
                </a:lnTo>
                <a:lnTo>
                  <a:pt x="1513" y="81613"/>
                </a:lnTo>
                <a:lnTo>
                  <a:pt x="46989" y="24410"/>
                </a:lnTo>
                <a:lnTo>
                  <a:pt x="117808" y="8"/>
                </a:lnTo>
                <a:lnTo>
                  <a:pt x="127345" y="0"/>
                </a:lnTo>
                <a:lnTo>
                  <a:pt x="138023" y="1316"/>
                </a:lnTo>
                <a:lnTo>
                  <a:pt x="169218" y="24676"/>
                </a:lnTo>
                <a:lnTo>
                  <a:pt x="171208" y="42140"/>
                </a:lnTo>
                <a:lnTo>
                  <a:pt x="165330" y="56895"/>
                </a:lnTo>
                <a:lnTo>
                  <a:pt x="156153" y="68209"/>
                </a:lnTo>
                <a:lnTo>
                  <a:pt x="148251" y="75345"/>
                </a:lnTo>
                <a:lnTo>
                  <a:pt x="141308" y="81226"/>
                </a:lnTo>
                <a:lnTo>
                  <a:pt x="135931" y="86213"/>
                </a:lnTo>
                <a:lnTo>
                  <a:pt x="131271" y="91428"/>
                </a:lnTo>
                <a:lnTo>
                  <a:pt x="127723" y="96951"/>
                </a:lnTo>
                <a:lnTo>
                  <a:pt x="135002" y="97362"/>
                </a:lnTo>
                <a:lnTo>
                  <a:pt x="142359" y="96832"/>
                </a:lnTo>
                <a:lnTo>
                  <a:pt x="149677" y="95370"/>
                </a:lnTo>
                <a:lnTo>
                  <a:pt x="156843" y="92984"/>
                </a:lnTo>
                <a:lnTo>
                  <a:pt x="164260" y="91114"/>
                </a:lnTo>
                <a:lnTo>
                  <a:pt x="195704" y="116775"/>
                </a:lnTo>
                <a:lnTo>
                  <a:pt x="195265" y="124370"/>
                </a:lnTo>
                <a:lnTo>
                  <a:pt x="194995" y="125740"/>
                </a:lnTo>
                <a:lnTo>
                  <a:pt x="195333" y="126295"/>
                </a:lnTo>
                <a:lnTo>
                  <a:pt x="195942" y="126919"/>
                </a:lnTo>
                <a:lnTo>
                  <a:pt x="196524" y="127363"/>
                </a:lnTo>
                <a:lnTo>
                  <a:pt x="200344" y="126755"/>
                </a:lnTo>
                <a:lnTo>
                  <a:pt x="203232" y="125999"/>
                </a:lnTo>
                <a:lnTo>
                  <a:pt x="206005" y="124983"/>
                </a:lnTo>
                <a:lnTo>
                  <a:pt x="214072" y="123374"/>
                </a:lnTo>
                <a:lnTo>
                  <a:pt x="221979" y="124275"/>
                </a:lnTo>
                <a:lnTo>
                  <a:pt x="229233" y="127562"/>
                </a:lnTo>
                <a:lnTo>
                  <a:pt x="235342" y="133107"/>
                </a:lnTo>
                <a:lnTo>
                  <a:pt x="240353" y="137825"/>
                </a:lnTo>
                <a:lnTo>
                  <a:pt x="246487" y="141285"/>
                </a:lnTo>
                <a:lnTo>
                  <a:pt x="253266" y="143286"/>
                </a:lnTo>
                <a:lnTo>
                  <a:pt x="260208" y="143627"/>
                </a:lnTo>
                <a:lnTo>
                  <a:pt x="269925" y="141337"/>
                </a:lnTo>
                <a:lnTo>
                  <a:pt x="299959" y="108410"/>
                </a:lnTo>
                <a:lnTo>
                  <a:pt x="308592" y="69401"/>
                </a:lnTo>
                <a:lnTo>
                  <a:pt x="312449" y="66433"/>
                </a:lnTo>
                <a:lnTo>
                  <a:pt x="320914" y="67560"/>
                </a:lnTo>
                <a:lnTo>
                  <a:pt x="323898" y="71442"/>
                </a:lnTo>
                <a:lnTo>
                  <a:pt x="323327" y="75652"/>
                </a:lnTo>
                <a:lnTo>
                  <a:pt x="314112" y="114565"/>
                </a:lnTo>
                <a:lnTo>
                  <a:pt x="287442" y="149454"/>
                </a:lnTo>
                <a:lnTo>
                  <a:pt x="260346" y="159087"/>
                </a:lnTo>
                <a:lnTo>
                  <a:pt x="259224" y="159140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3">
            <a:extLst>
              <a:ext uri="{FF2B5EF4-FFF2-40B4-BE49-F238E27FC236}">
                <a16:creationId xmlns:a16="http://schemas.microsoft.com/office/drawing/2014/main" xmlns="" id="{9A84EDE2-5C70-46DC-BB76-393A2625AD74}"/>
              </a:ext>
            </a:extLst>
          </p:cNvPr>
          <p:cNvSpPr/>
          <p:nvPr/>
        </p:nvSpPr>
        <p:spPr>
          <a:xfrm>
            <a:off x="881732" y="4201141"/>
            <a:ext cx="341101" cy="341101"/>
          </a:xfrm>
          <a:custGeom>
            <a:avLst/>
            <a:gdLst/>
            <a:ahLst/>
            <a:cxnLst/>
            <a:rect l="l" t="t" r="r" b="b"/>
            <a:pathLst>
              <a:path w="586739" h="586740">
                <a:moveTo>
                  <a:pt x="382701" y="285153"/>
                </a:moveTo>
                <a:lnTo>
                  <a:pt x="368630" y="245910"/>
                </a:lnTo>
                <a:lnTo>
                  <a:pt x="338150" y="229362"/>
                </a:lnTo>
                <a:lnTo>
                  <a:pt x="338150" y="287972"/>
                </a:lnTo>
                <a:lnTo>
                  <a:pt x="338150" y="301879"/>
                </a:lnTo>
                <a:lnTo>
                  <a:pt x="333489" y="308140"/>
                </a:lnTo>
                <a:lnTo>
                  <a:pt x="324192" y="312699"/>
                </a:lnTo>
                <a:lnTo>
                  <a:pt x="316496" y="315722"/>
                </a:lnTo>
                <a:lnTo>
                  <a:pt x="311746" y="316890"/>
                </a:lnTo>
                <a:lnTo>
                  <a:pt x="304419" y="315480"/>
                </a:lnTo>
                <a:lnTo>
                  <a:pt x="289598" y="313105"/>
                </a:lnTo>
                <a:lnTo>
                  <a:pt x="249720" y="297256"/>
                </a:lnTo>
                <a:lnTo>
                  <a:pt x="248310" y="293166"/>
                </a:lnTo>
                <a:lnTo>
                  <a:pt x="248310" y="280416"/>
                </a:lnTo>
                <a:lnTo>
                  <a:pt x="251091" y="274662"/>
                </a:lnTo>
                <a:lnTo>
                  <a:pt x="262191" y="267068"/>
                </a:lnTo>
                <a:lnTo>
                  <a:pt x="270243" y="265150"/>
                </a:lnTo>
                <a:lnTo>
                  <a:pt x="283616" y="265150"/>
                </a:lnTo>
                <a:lnTo>
                  <a:pt x="283870" y="265188"/>
                </a:lnTo>
                <a:lnTo>
                  <a:pt x="290537" y="266166"/>
                </a:lnTo>
                <a:lnTo>
                  <a:pt x="290741" y="266204"/>
                </a:lnTo>
                <a:lnTo>
                  <a:pt x="290918" y="266217"/>
                </a:lnTo>
                <a:lnTo>
                  <a:pt x="308432" y="268795"/>
                </a:lnTo>
                <a:lnTo>
                  <a:pt x="338150" y="287972"/>
                </a:lnTo>
                <a:lnTo>
                  <a:pt x="338150" y="229362"/>
                </a:lnTo>
                <a:lnTo>
                  <a:pt x="334416" y="228244"/>
                </a:lnTo>
                <a:lnTo>
                  <a:pt x="325501" y="226110"/>
                </a:lnTo>
                <a:lnTo>
                  <a:pt x="315861" y="224294"/>
                </a:lnTo>
                <a:lnTo>
                  <a:pt x="292582" y="220789"/>
                </a:lnTo>
                <a:lnTo>
                  <a:pt x="285038" y="219443"/>
                </a:lnTo>
                <a:lnTo>
                  <a:pt x="274040" y="216877"/>
                </a:lnTo>
                <a:lnTo>
                  <a:pt x="269519" y="214884"/>
                </a:lnTo>
                <a:lnTo>
                  <a:pt x="262382" y="209511"/>
                </a:lnTo>
                <a:lnTo>
                  <a:pt x="260591" y="205765"/>
                </a:lnTo>
                <a:lnTo>
                  <a:pt x="260591" y="196519"/>
                </a:lnTo>
                <a:lnTo>
                  <a:pt x="263105" y="193040"/>
                </a:lnTo>
                <a:lnTo>
                  <a:pt x="273164" y="188023"/>
                </a:lnTo>
                <a:lnTo>
                  <a:pt x="280301" y="186766"/>
                </a:lnTo>
                <a:lnTo>
                  <a:pt x="297268" y="186766"/>
                </a:lnTo>
                <a:lnTo>
                  <a:pt x="334162" y="197104"/>
                </a:lnTo>
                <a:lnTo>
                  <a:pt x="340601" y="200088"/>
                </a:lnTo>
                <a:lnTo>
                  <a:pt x="351345" y="186766"/>
                </a:lnTo>
                <a:lnTo>
                  <a:pt x="369722" y="163957"/>
                </a:lnTo>
                <a:lnTo>
                  <a:pt x="364350" y="160401"/>
                </a:lnTo>
                <a:lnTo>
                  <a:pt x="358736" y="157111"/>
                </a:lnTo>
                <a:lnTo>
                  <a:pt x="321043" y="143256"/>
                </a:lnTo>
                <a:lnTo>
                  <a:pt x="294106" y="140449"/>
                </a:lnTo>
                <a:lnTo>
                  <a:pt x="282448" y="140881"/>
                </a:lnTo>
                <a:lnTo>
                  <a:pt x="244741" y="150977"/>
                </a:lnTo>
                <a:lnTo>
                  <a:pt x="220014" y="181241"/>
                </a:lnTo>
                <a:lnTo>
                  <a:pt x="217881" y="196519"/>
                </a:lnTo>
                <a:lnTo>
                  <a:pt x="217881" y="200088"/>
                </a:lnTo>
                <a:lnTo>
                  <a:pt x="228828" y="239382"/>
                </a:lnTo>
                <a:lnTo>
                  <a:pt x="232549" y="243560"/>
                </a:lnTo>
                <a:lnTo>
                  <a:pt x="234581" y="245846"/>
                </a:lnTo>
                <a:lnTo>
                  <a:pt x="232549" y="243560"/>
                </a:lnTo>
                <a:lnTo>
                  <a:pt x="226504" y="246748"/>
                </a:lnTo>
                <a:lnTo>
                  <a:pt x="204216" y="281063"/>
                </a:lnTo>
                <a:lnTo>
                  <a:pt x="203746" y="288836"/>
                </a:lnTo>
                <a:lnTo>
                  <a:pt x="204292" y="299021"/>
                </a:lnTo>
                <a:lnTo>
                  <a:pt x="222631" y="334886"/>
                </a:lnTo>
                <a:lnTo>
                  <a:pt x="259118" y="350812"/>
                </a:lnTo>
                <a:lnTo>
                  <a:pt x="274802" y="353568"/>
                </a:lnTo>
                <a:lnTo>
                  <a:pt x="293458" y="355790"/>
                </a:lnTo>
                <a:lnTo>
                  <a:pt x="327621" y="369646"/>
                </a:lnTo>
                <a:lnTo>
                  <a:pt x="327558" y="379069"/>
                </a:lnTo>
                <a:lnTo>
                  <a:pt x="288836" y="389699"/>
                </a:lnTo>
                <a:lnTo>
                  <a:pt x="282790" y="389394"/>
                </a:lnTo>
                <a:lnTo>
                  <a:pt x="244335" y="375424"/>
                </a:lnTo>
                <a:lnTo>
                  <a:pt x="238137" y="371284"/>
                </a:lnTo>
                <a:lnTo>
                  <a:pt x="207784" y="409346"/>
                </a:lnTo>
                <a:lnTo>
                  <a:pt x="243332" y="427786"/>
                </a:lnTo>
                <a:lnTo>
                  <a:pt x="287083" y="434251"/>
                </a:lnTo>
                <a:lnTo>
                  <a:pt x="299770" y="433819"/>
                </a:lnTo>
                <a:lnTo>
                  <a:pt x="340880" y="423595"/>
                </a:lnTo>
                <a:lnTo>
                  <a:pt x="367969" y="392938"/>
                </a:lnTo>
                <a:lnTo>
                  <a:pt x="370433" y="375843"/>
                </a:lnTo>
                <a:lnTo>
                  <a:pt x="369735" y="364693"/>
                </a:lnTo>
                <a:lnTo>
                  <a:pt x="356387" y="336435"/>
                </a:lnTo>
                <a:lnTo>
                  <a:pt x="359283" y="334543"/>
                </a:lnTo>
                <a:lnTo>
                  <a:pt x="381215" y="300240"/>
                </a:lnTo>
                <a:lnTo>
                  <a:pt x="382333" y="292925"/>
                </a:lnTo>
                <a:lnTo>
                  <a:pt x="382701" y="285153"/>
                </a:lnTo>
                <a:close/>
              </a:path>
              <a:path w="586739" h="586740">
                <a:moveTo>
                  <a:pt x="586460" y="293128"/>
                </a:moveTo>
                <a:lnTo>
                  <a:pt x="582612" y="245643"/>
                </a:lnTo>
                <a:lnTo>
                  <a:pt x="571487" y="200583"/>
                </a:lnTo>
                <a:lnTo>
                  <a:pt x="571017" y="199478"/>
                </a:lnTo>
                <a:lnTo>
                  <a:pt x="571017" y="293128"/>
                </a:lnTo>
                <a:lnTo>
                  <a:pt x="566534" y="342976"/>
                </a:lnTo>
                <a:lnTo>
                  <a:pt x="553605" y="389928"/>
                </a:lnTo>
                <a:lnTo>
                  <a:pt x="533031" y="433184"/>
                </a:lnTo>
                <a:lnTo>
                  <a:pt x="505599" y="471944"/>
                </a:lnTo>
                <a:lnTo>
                  <a:pt x="472097" y="505447"/>
                </a:lnTo>
                <a:lnTo>
                  <a:pt x="433324" y="532866"/>
                </a:lnTo>
                <a:lnTo>
                  <a:pt x="390055" y="553427"/>
                </a:lnTo>
                <a:lnTo>
                  <a:pt x="343090" y="566356"/>
                </a:lnTo>
                <a:lnTo>
                  <a:pt x="293230" y="570839"/>
                </a:lnTo>
                <a:lnTo>
                  <a:pt x="243357" y="566356"/>
                </a:lnTo>
                <a:lnTo>
                  <a:pt x="196392" y="553427"/>
                </a:lnTo>
                <a:lnTo>
                  <a:pt x="153136" y="532866"/>
                </a:lnTo>
                <a:lnTo>
                  <a:pt x="114350" y="505447"/>
                </a:lnTo>
                <a:lnTo>
                  <a:pt x="80848" y="471944"/>
                </a:lnTo>
                <a:lnTo>
                  <a:pt x="53428" y="433184"/>
                </a:lnTo>
                <a:lnTo>
                  <a:pt x="32854" y="389928"/>
                </a:lnTo>
                <a:lnTo>
                  <a:pt x="19926" y="342976"/>
                </a:lnTo>
                <a:lnTo>
                  <a:pt x="15443" y="293128"/>
                </a:lnTo>
                <a:lnTo>
                  <a:pt x="19926" y="243281"/>
                </a:lnTo>
                <a:lnTo>
                  <a:pt x="32854" y="196329"/>
                </a:lnTo>
                <a:lnTo>
                  <a:pt x="53428" y="153085"/>
                </a:lnTo>
                <a:lnTo>
                  <a:pt x="80848" y="114312"/>
                </a:lnTo>
                <a:lnTo>
                  <a:pt x="114350" y="80822"/>
                </a:lnTo>
                <a:lnTo>
                  <a:pt x="153136" y="53403"/>
                </a:lnTo>
                <a:lnTo>
                  <a:pt x="196392" y="32842"/>
                </a:lnTo>
                <a:lnTo>
                  <a:pt x="243357" y="19913"/>
                </a:lnTo>
                <a:lnTo>
                  <a:pt x="293230" y="15443"/>
                </a:lnTo>
                <a:lnTo>
                  <a:pt x="343090" y="19913"/>
                </a:lnTo>
                <a:lnTo>
                  <a:pt x="390055" y="32842"/>
                </a:lnTo>
                <a:lnTo>
                  <a:pt x="433324" y="53403"/>
                </a:lnTo>
                <a:lnTo>
                  <a:pt x="472097" y="80822"/>
                </a:lnTo>
                <a:lnTo>
                  <a:pt x="505599" y="114312"/>
                </a:lnTo>
                <a:lnTo>
                  <a:pt x="533031" y="153085"/>
                </a:lnTo>
                <a:lnTo>
                  <a:pt x="553605" y="196329"/>
                </a:lnTo>
                <a:lnTo>
                  <a:pt x="566534" y="243281"/>
                </a:lnTo>
                <a:lnTo>
                  <a:pt x="571017" y="293128"/>
                </a:lnTo>
                <a:lnTo>
                  <a:pt x="571017" y="199478"/>
                </a:lnTo>
                <a:lnTo>
                  <a:pt x="553681" y="158534"/>
                </a:lnTo>
                <a:lnTo>
                  <a:pt x="529805" y="120129"/>
                </a:lnTo>
                <a:lnTo>
                  <a:pt x="500468" y="85953"/>
                </a:lnTo>
                <a:lnTo>
                  <a:pt x="466293" y="56642"/>
                </a:lnTo>
                <a:lnTo>
                  <a:pt x="427863" y="32778"/>
                </a:lnTo>
                <a:lnTo>
                  <a:pt x="386905" y="15443"/>
                </a:lnTo>
                <a:lnTo>
                  <a:pt x="385813" y="14973"/>
                </a:lnTo>
                <a:lnTo>
                  <a:pt x="340728" y="3848"/>
                </a:lnTo>
                <a:lnTo>
                  <a:pt x="293230" y="0"/>
                </a:lnTo>
                <a:lnTo>
                  <a:pt x="245732" y="3848"/>
                </a:lnTo>
                <a:lnTo>
                  <a:pt x="200647" y="14973"/>
                </a:lnTo>
                <a:lnTo>
                  <a:pt x="158584" y="32778"/>
                </a:lnTo>
                <a:lnTo>
                  <a:pt x="120167" y="56642"/>
                </a:lnTo>
                <a:lnTo>
                  <a:pt x="85979" y="85953"/>
                </a:lnTo>
                <a:lnTo>
                  <a:pt x="56654" y="120129"/>
                </a:lnTo>
                <a:lnTo>
                  <a:pt x="32778" y="158534"/>
                </a:lnTo>
                <a:lnTo>
                  <a:pt x="14973" y="200583"/>
                </a:lnTo>
                <a:lnTo>
                  <a:pt x="3848" y="245643"/>
                </a:lnTo>
                <a:lnTo>
                  <a:pt x="0" y="293128"/>
                </a:lnTo>
                <a:lnTo>
                  <a:pt x="3848" y="340614"/>
                </a:lnTo>
                <a:lnTo>
                  <a:pt x="14973" y="385686"/>
                </a:lnTo>
                <a:lnTo>
                  <a:pt x="32778" y="427736"/>
                </a:lnTo>
                <a:lnTo>
                  <a:pt x="56654" y="466140"/>
                </a:lnTo>
                <a:lnTo>
                  <a:pt x="85979" y="500316"/>
                </a:lnTo>
                <a:lnTo>
                  <a:pt x="120167" y="529640"/>
                </a:lnTo>
                <a:lnTo>
                  <a:pt x="158584" y="553504"/>
                </a:lnTo>
                <a:lnTo>
                  <a:pt x="200647" y="571296"/>
                </a:lnTo>
                <a:lnTo>
                  <a:pt x="245732" y="582422"/>
                </a:lnTo>
                <a:lnTo>
                  <a:pt x="293230" y="586270"/>
                </a:lnTo>
                <a:lnTo>
                  <a:pt x="340728" y="582422"/>
                </a:lnTo>
                <a:lnTo>
                  <a:pt x="385813" y="571296"/>
                </a:lnTo>
                <a:lnTo>
                  <a:pt x="427863" y="553504"/>
                </a:lnTo>
                <a:lnTo>
                  <a:pt x="466293" y="529640"/>
                </a:lnTo>
                <a:lnTo>
                  <a:pt x="500468" y="500316"/>
                </a:lnTo>
                <a:lnTo>
                  <a:pt x="529805" y="466140"/>
                </a:lnTo>
                <a:lnTo>
                  <a:pt x="553681" y="427736"/>
                </a:lnTo>
                <a:lnTo>
                  <a:pt x="571487" y="385686"/>
                </a:lnTo>
                <a:lnTo>
                  <a:pt x="582612" y="340614"/>
                </a:lnTo>
                <a:lnTo>
                  <a:pt x="586460" y="293128"/>
                </a:lnTo>
                <a:close/>
              </a:path>
            </a:pathLst>
          </a:custGeom>
          <a:solidFill>
            <a:srgbClr val="0436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CBDDF85E-F3F7-425F-A8EE-73D5CBF9C28A}"/>
              </a:ext>
            </a:extLst>
          </p:cNvPr>
          <p:cNvSpPr/>
          <p:nvPr/>
        </p:nvSpPr>
        <p:spPr>
          <a:xfrm>
            <a:off x="869186" y="4197350"/>
            <a:ext cx="352175" cy="352175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83D904-1A92-4A33-B77B-70B2F3926BC3}"/>
              </a:ext>
            </a:extLst>
          </p:cNvPr>
          <p:cNvSpPr/>
          <p:nvPr/>
        </p:nvSpPr>
        <p:spPr>
          <a:xfrm>
            <a:off x="866909" y="414085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cs typeface="Arial" panose="020B0604020202020204" pitchFamily="34" charset="0"/>
              </a:rPr>
              <a:t>€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552FB936-7E36-4765-A8C8-E9DCACCDBBED}"/>
              </a:ext>
            </a:extLst>
          </p:cNvPr>
          <p:cNvSpPr/>
          <p:nvPr/>
        </p:nvSpPr>
        <p:spPr>
          <a:xfrm>
            <a:off x="4572000" y="3946055"/>
            <a:ext cx="4365307" cy="2058587"/>
          </a:xfrm>
          <a:prstGeom prst="rect">
            <a:avLst/>
          </a:prstGeom>
          <a:blipFill dpi="0"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6933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1"/>
            <a:ext cx="4805464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Selon le degré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 difficultés ?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5581769" y="376619"/>
            <a:ext cx="2746771" cy="6103936"/>
            <a:chOff x="5581769" y="376619"/>
            <a:chExt cx="2746771" cy="6103936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D9B16165-8739-463D-BB4B-955604255030}"/>
                </a:ext>
              </a:extLst>
            </p:cNvPr>
            <p:cNvSpPr/>
            <p:nvPr/>
          </p:nvSpPr>
          <p:spPr>
            <a:xfrm>
              <a:off x="5581769" y="376619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8B44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Mesures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alternatives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0C09A1C0-3B82-4CDA-AEA0-C4AA16208ED2}"/>
                </a:ext>
              </a:extLst>
            </p:cNvPr>
            <p:cNvSpPr/>
            <p:nvPr/>
          </p:nvSpPr>
          <p:spPr>
            <a:xfrm>
              <a:off x="6611808" y="1997975"/>
              <a:ext cx="686692" cy="572245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67C4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1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5581769" y="2665595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Mandat de protection future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>
              <a:off x="6611808" y="4286953"/>
              <a:ext cx="686692" cy="572244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67C4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9C3EA7EE-8F7C-431F-8790-1D1F3B46AE5F}"/>
                </a:ext>
              </a:extLst>
            </p:cNvPr>
            <p:cNvSpPr/>
            <p:nvPr/>
          </p:nvSpPr>
          <p:spPr>
            <a:xfrm>
              <a:off x="5581769" y="4954571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634A7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MESURES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de protection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29A4BE7-5545-4523-93C3-7ABBBC0E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323"/>
            <a:ext cx="2068830" cy="31786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0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Selon le degré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 difficultés ?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5581769" y="376619"/>
            <a:ext cx="2746771" cy="2193601"/>
            <a:chOff x="5581769" y="376619"/>
            <a:chExt cx="2746771" cy="2193601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D9B16165-8739-463D-BB4B-955604255030}"/>
                </a:ext>
              </a:extLst>
            </p:cNvPr>
            <p:cNvSpPr/>
            <p:nvPr/>
          </p:nvSpPr>
          <p:spPr>
            <a:xfrm>
              <a:off x="5581769" y="376619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8B44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Mesures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alternatives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0C09A1C0-3B82-4CDA-AEA0-C4AA16208ED2}"/>
                </a:ext>
              </a:extLst>
            </p:cNvPr>
            <p:cNvSpPr/>
            <p:nvPr/>
          </p:nvSpPr>
          <p:spPr>
            <a:xfrm>
              <a:off x="6611808" y="1997975"/>
              <a:ext cx="686692" cy="572245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67C4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1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49BBFCD-A10B-4900-955D-0F355C20C796}"/>
              </a:ext>
            </a:extLst>
          </p:cNvPr>
          <p:cNvSpPr/>
          <p:nvPr/>
        </p:nvSpPr>
        <p:spPr>
          <a:xfrm>
            <a:off x="5048656" y="2996119"/>
            <a:ext cx="4017523" cy="2626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Procuration</a:t>
            </a: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MASP</a:t>
            </a:r>
            <a:endParaRPr lang="fr-FR" altLang="fr-FR" sz="24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MAJ</a:t>
            </a:r>
          </a:p>
        </p:txBody>
      </p:sp>
    </p:spTree>
    <p:extLst>
      <p:ext uri="{BB962C8B-B14F-4D97-AF65-F5344CB8AC3E}">
        <p14:creationId xmlns:p14="http://schemas.microsoft.com/office/powerpoint/2010/main" val="2445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1"/>
            <a:ext cx="4805464" cy="6858000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Selon le degré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 difficultés ?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5581769" y="376619"/>
            <a:ext cx="2746771" cy="6103936"/>
            <a:chOff x="5581769" y="376619"/>
            <a:chExt cx="2746771" cy="6103936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D9B16165-8739-463D-BB4B-955604255030}"/>
                </a:ext>
              </a:extLst>
            </p:cNvPr>
            <p:cNvSpPr/>
            <p:nvPr/>
          </p:nvSpPr>
          <p:spPr>
            <a:xfrm>
              <a:off x="5581769" y="376619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8B44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Mesures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alternatives</a:t>
              </a: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0C09A1C0-3B82-4CDA-AEA0-C4AA16208ED2}"/>
                </a:ext>
              </a:extLst>
            </p:cNvPr>
            <p:cNvSpPr/>
            <p:nvPr/>
          </p:nvSpPr>
          <p:spPr>
            <a:xfrm>
              <a:off x="6611808" y="1997975"/>
              <a:ext cx="686692" cy="572245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67C4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1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5581769" y="2665595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Mandat de protection future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>
              <a:off x="6611808" y="4286953"/>
              <a:ext cx="686692" cy="572244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67C4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9C3EA7EE-8F7C-431F-8790-1D1F3B46AE5F}"/>
                </a:ext>
              </a:extLst>
            </p:cNvPr>
            <p:cNvSpPr/>
            <p:nvPr/>
          </p:nvSpPr>
          <p:spPr>
            <a:xfrm>
              <a:off x="5581769" y="4954571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634A7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MESURES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de protection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29A4BE7-5545-4523-93C3-7ABBBC0EE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507"/>
            <a:ext cx="2068830" cy="31786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95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805DFA-D987-4751-BEB6-14F62D0F6D7B}"/>
              </a:ext>
            </a:extLst>
          </p:cNvPr>
          <p:cNvSpPr/>
          <p:nvPr/>
        </p:nvSpPr>
        <p:spPr>
          <a:xfrm>
            <a:off x="0" y="0"/>
            <a:ext cx="4805464" cy="6994187"/>
          </a:xfrm>
          <a:prstGeom prst="rect">
            <a:avLst/>
          </a:prstGeom>
          <a:solidFill>
            <a:srgbClr val="67C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7C4C9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59FB59-2625-4B29-85F8-12F6C8E9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651"/>
            <a:ext cx="4348264" cy="1393170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Selon le degré </a:t>
            </a:r>
            <a:b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 difficultés ?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98815864-E658-42DC-A614-2CAF01D03DFC}"/>
              </a:ext>
            </a:extLst>
          </p:cNvPr>
          <p:cNvGrpSpPr/>
          <p:nvPr/>
        </p:nvGrpSpPr>
        <p:grpSpPr>
          <a:xfrm>
            <a:off x="5581769" y="564416"/>
            <a:ext cx="2746771" cy="2193602"/>
            <a:chOff x="5581769" y="2665595"/>
            <a:chExt cx="2746771" cy="2193602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66680F22-3A53-4FC9-AA96-4441864F96E7}"/>
                </a:ext>
              </a:extLst>
            </p:cNvPr>
            <p:cNvSpPr/>
            <p:nvPr/>
          </p:nvSpPr>
          <p:spPr>
            <a:xfrm>
              <a:off x="5581769" y="2665595"/>
              <a:ext cx="2746771" cy="1525984"/>
            </a:xfrm>
            <a:custGeom>
              <a:avLst/>
              <a:gdLst>
                <a:gd name="connsiteX0" fmla="*/ 0 w 2746771"/>
                <a:gd name="connsiteY0" fmla="*/ 152598 h 1525984"/>
                <a:gd name="connsiteX1" fmla="*/ 152598 w 2746771"/>
                <a:gd name="connsiteY1" fmla="*/ 0 h 1525984"/>
                <a:gd name="connsiteX2" fmla="*/ 2594173 w 2746771"/>
                <a:gd name="connsiteY2" fmla="*/ 0 h 1525984"/>
                <a:gd name="connsiteX3" fmla="*/ 2746771 w 2746771"/>
                <a:gd name="connsiteY3" fmla="*/ 152598 h 1525984"/>
                <a:gd name="connsiteX4" fmla="*/ 2746771 w 2746771"/>
                <a:gd name="connsiteY4" fmla="*/ 1373386 h 1525984"/>
                <a:gd name="connsiteX5" fmla="*/ 2594173 w 2746771"/>
                <a:gd name="connsiteY5" fmla="*/ 1525984 h 1525984"/>
                <a:gd name="connsiteX6" fmla="*/ 152598 w 2746771"/>
                <a:gd name="connsiteY6" fmla="*/ 1525984 h 1525984"/>
                <a:gd name="connsiteX7" fmla="*/ 0 w 2746771"/>
                <a:gd name="connsiteY7" fmla="*/ 1373386 h 1525984"/>
                <a:gd name="connsiteX8" fmla="*/ 0 w 2746771"/>
                <a:gd name="connsiteY8" fmla="*/ 152598 h 15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771" h="1525984">
                  <a:moveTo>
                    <a:pt x="0" y="152598"/>
                  </a:moveTo>
                  <a:cubicBezTo>
                    <a:pt x="0" y="68320"/>
                    <a:pt x="68320" y="0"/>
                    <a:pt x="152598" y="0"/>
                  </a:cubicBezTo>
                  <a:lnTo>
                    <a:pt x="2594173" y="0"/>
                  </a:lnTo>
                  <a:cubicBezTo>
                    <a:pt x="2678451" y="0"/>
                    <a:pt x="2746771" y="68320"/>
                    <a:pt x="2746771" y="152598"/>
                  </a:cubicBezTo>
                  <a:lnTo>
                    <a:pt x="2746771" y="1373386"/>
                  </a:lnTo>
                  <a:cubicBezTo>
                    <a:pt x="2746771" y="1457664"/>
                    <a:pt x="2678451" y="1525984"/>
                    <a:pt x="2594173" y="1525984"/>
                  </a:cubicBezTo>
                  <a:lnTo>
                    <a:pt x="152598" y="1525984"/>
                  </a:lnTo>
                  <a:cubicBezTo>
                    <a:pt x="68320" y="1525984"/>
                    <a:pt x="0" y="1457664"/>
                    <a:pt x="0" y="1373386"/>
                  </a:cubicBezTo>
                  <a:lnTo>
                    <a:pt x="0" y="152598"/>
                  </a:lnTo>
                  <a:close/>
                </a:path>
              </a:pathLst>
            </a:custGeom>
            <a:solidFill>
              <a:srgbClr val="F047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75" tIns="151375" rIns="151375" bIns="151375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>
                  <a:latin typeface="Arial Rounded MT Bold" panose="020F0704030504030204" pitchFamily="34" charset="0"/>
                </a:rPr>
                <a:t>Mandat de protection future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36A009A3-827E-49C9-9563-425CC865776B}"/>
                </a:ext>
              </a:extLst>
            </p:cNvPr>
            <p:cNvSpPr/>
            <p:nvPr/>
          </p:nvSpPr>
          <p:spPr>
            <a:xfrm>
              <a:off x="6611808" y="4286953"/>
              <a:ext cx="686692" cy="572244"/>
            </a:xfrm>
            <a:custGeom>
              <a:avLst/>
              <a:gdLst>
                <a:gd name="connsiteX0" fmla="*/ 0 w 572244"/>
                <a:gd name="connsiteY0" fmla="*/ 137338 h 686692"/>
                <a:gd name="connsiteX1" fmla="*/ 286122 w 572244"/>
                <a:gd name="connsiteY1" fmla="*/ 137338 h 686692"/>
                <a:gd name="connsiteX2" fmla="*/ 286122 w 572244"/>
                <a:gd name="connsiteY2" fmla="*/ 0 h 686692"/>
                <a:gd name="connsiteX3" fmla="*/ 572244 w 572244"/>
                <a:gd name="connsiteY3" fmla="*/ 343346 h 686692"/>
                <a:gd name="connsiteX4" fmla="*/ 286122 w 572244"/>
                <a:gd name="connsiteY4" fmla="*/ 686692 h 686692"/>
                <a:gd name="connsiteX5" fmla="*/ 286122 w 572244"/>
                <a:gd name="connsiteY5" fmla="*/ 549354 h 686692"/>
                <a:gd name="connsiteX6" fmla="*/ 0 w 572244"/>
                <a:gd name="connsiteY6" fmla="*/ 549354 h 686692"/>
                <a:gd name="connsiteX7" fmla="*/ 0 w 572244"/>
                <a:gd name="connsiteY7" fmla="*/ 137338 h 6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244" h="686692">
                  <a:moveTo>
                    <a:pt x="457796" y="0"/>
                  </a:moveTo>
                  <a:lnTo>
                    <a:pt x="457796" y="343346"/>
                  </a:lnTo>
                  <a:lnTo>
                    <a:pt x="572244" y="343346"/>
                  </a:lnTo>
                  <a:lnTo>
                    <a:pt x="286122" y="686692"/>
                  </a:lnTo>
                  <a:lnTo>
                    <a:pt x="0" y="343346"/>
                  </a:lnTo>
                  <a:lnTo>
                    <a:pt x="114448" y="343346"/>
                  </a:lnTo>
                  <a:lnTo>
                    <a:pt x="114448" y="0"/>
                  </a:lnTo>
                  <a:lnTo>
                    <a:pt x="457796" y="0"/>
                  </a:lnTo>
                  <a:close/>
                </a:path>
              </a:pathLst>
            </a:custGeom>
            <a:solidFill>
              <a:srgbClr val="67C4C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39" tIns="0" rIns="137337" bIns="1716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kern="120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44E719-9BDB-4293-A822-77E6F5A31064}"/>
              </a:ext>
            </a:extLst>
          </p:cNvPr>
          <p:cNvSpPr/>
          <p:nvPr/>
        </p:nvSpPr>
        <p:spPr>
          <a:xfrm>
            <a:off x="5282118" y="3151762"/>
            <a:ext cx="3394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Ce mandat permet à une personne majeure de prévoir à l’avance qui sera chargé de la représenter le jour où son état de santé ne lui permettra plus d’agir seule.</a:t>
            </a:r>
          </a:p>
        </p:txBody>
      </p:sp>
    </p:spTree>
    <p:extLst>
      <p:ext uri="{BB962C8B-B14F-4D97-AF65-F5344CB8AC3E}">
        <p14:creationId xmlns:p14="http://schemas.microsoft.com/office/powerpoint/2010/main" val="4209302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1096</Words>
  <Application>Microsoft Office PowerPoint</Application>
  <PresentationFormat>Affichage à l'écran (4:3)</PresentationFormat>
  <Paragraphs>301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ISTF 44</vt:lpstr>
      <vt:lpstr>02 72 88 33 10 istf44@outlook.fr</vt:lpstr>
      <vt:lpstr>Présentation PowerPoint</vt:lpstr>
      <vt:lpstr>MESURES DE PROTECTION… Comment  ça marche ?</vt:lpstr>
      <vt:lpstr>Majorité légale :  fin de l’autorité parentale</vt:lpstr>
      <vt:lpstr>Selon le degré  des difficultés ?</vt:lpstr>
      <vt:lpstr>Selon le degré  des difficultés ?</vt:lpstr>
      <vt:lpstr>Selon le degré  des difficultés ?</vt:lpstr>
      <vt:lpstr>Selon le degré  des difficultés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va faire  le juge ?</vt:lpstr>
      <vt:lpstr>Présentation PowerPoint</vt:lpstr>
      <vt:lpstr>Présentation PowerPoint</vt:lpstr>
      <vt:lpstr>Présentation PowerPoint</vt:lpstr>
      <vt:lpstr>Présentation PowerPoint</vt:lpstr>
      <vt:lpstr>Les mesures  de protection  judiciaire</vt:lpstr>
      <vt:lpstr>Besoin d’une protection provisoire</vt:lpstr>
      <vt:lpstr>Besoin d’être assisté</vt:lpstr>
      <vt:lpstr>Besoin d’être représenté</vt:lpstr>
      <vt:lpstr>La durée des mesures de protection</vt:lpstr>
      <vt:lpstr>Présentation PowerPoint</vt:lpstr>
      <vt:lpstr>Les obligations  du curateur  ou tuteur</vt:lpstr>
      <vt:lpstr>Les obligations  du curateur  ou tuteur</vt:lpstr>
      <vt:lpstr>Les obligations  du curateur  ou tuteur</vt:lpstr>
      <vt:lpstr>Les obligations  du curateur  ou tuteur</vt:lpstr>
      <vt:lpstr>Présentation PowerPoint</vt:lpstr>
      <vt:lpstr>La fin de la mesure de protection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 CDB. Dalibert Boulanger</dc:creator>
  <cp:lastModifiedBy>Admin-Portable</cp:lastModifiedBy>
  <cp:revision>103</cp:revision>
  <cp:lastPrinted>2022-06-15T09:40:32Z</cp:lastPrinted>
  <dcterms:created xsi:type="dcterms:W3CDTF">2019-07-03T07:30:58Z</dcterms:created>
  <dcterms:modified xsi:type="dcterms:W3CDTF">2024-03-18T10:14:50Z</dcterms:modified>
</cp:coreProperties>
</file>